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9"/>
  </p:notesMasterIdLst>
  <p:sldIdLst>
    <p:sldId id="256" r:id="rId2"/>
    <p:sldId id="257" r:id="rId3"/>
    <p:sldId id="295" r:id="rId4"/>
    <p:sldId id="258" r:id="rId5"/>
    <p:sldId id="263" r:id="rId6"/>
    <p:sldId id="296" r:id="rId7"/>
    <p:sldId id="282" r:id="rId8"/>
    <p:sldId id="264" r:id="rId9"/>
    <p:sldId id="307" r:id="rId10"/>
    <p:sldId id="283" r:id="rId11"/>
    <p:sldId id="284" r:id="rId12"/>
    <p:sldId id="308" r:id="rId13"/>
    <p:sldId id="285" r:id="rId14"/>
    <p:sldId id="306" r:id="rId15"/>
    <p:sldId id="320" r:id="rId16"/>
    <p:sldId id="261" r:id="rId17"/>
    <p:sldId id="321" r:id="rId18"/>
    <p:sldId id="262" r:id="rId19"/>
    <p:sldId id="286" r:id="rId20"/>
    <p:sldId id="299" r:id="rId21"/>
    <p:sldId id="287" r:id="rId22"/>
    <p:sldId id="309" r:id="rId23"/>
    <p:sldId id="301" r:id="rId24"/>
    <p:sldId id="302" r:id="rId25"/>
    <p:sldId id="303" r:id="rId26"/>
    <p:sldId id="288" r:id="rId27"/>
    <p:sldId id="289" r:id="rId28"/>
    <p:sldId id="290" r:id="rId29"/>
    <p:sldId id="291" r:id="rId30"/>
    <p:sldId id="304" r:id="rId31"/>
    <p:sldId id="300" r:id="rId32"/>
    <p:sldId id="305" r:id="rId33"/>
    <p:sldId id="292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293" r:id="rId42"/>
    <p:sldId id="294" r:id="rId43"/>
    <p:sldId id="317" r:id="rId44"/>
    <p:sldId id="318" r:id="rId45"/>
    <p:sldId id="322" r:id="rId46"/>
    <p:sldId id="260" r:id="rId47"/>
    <p:sldId id="31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83268-A180-7241-BB73-4A7A53FADEE9}" v="2" dt="2025-01-27T11:29:21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2"/>
    <p:restoredTop sz="93333"/>
  </p:normalViewPr>
  <p:slideViewPr>
    <p:cSldViewPr snapToGrid="0">
      <p:cViewPr varScale="1">
        <p:scale>
          <a:sx n="110" d="100"/>
          <a:sy n="110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0F8BA93C-8D74-2345-A3C0-5E864AFE631B}"/>
    <pc:docChg chg="undo custSel addSld delSld modSld">
      <pc:chgData name="Silvia Caldararu" userId="fc8e66e4-48ec-41c8-8127-b05a3d560b48" providerId="ADAL" clId="{0F8BA93C-8D74-2345-A3C0-5E864AFE631B}" dt="2022-12-09T16:36:25.604" v="1090" actId="20577"/>
      <pc:docMkLst>
        <pc:docMk/>
      </pc:docMkLst>
      <pc:sldChg chg="addSp delSp modSp new mod modClrScheme chgLayout">
        <pc:chgData name="Silvia Caldararu" userId="fc8e66e4-48ec-41c8-8127-b05a3d560b48" providerId="ADAL" clId="{0F8BA93C-8D74-2345-A3C0-5E864AFE631B}" dt="2022-12-09T12:04:07.056" v="16" actId="20577"/>
        <pc:sldMkLst>
          <pc:docMk/>
          <pc:sldMk cId="1905948461" sldId="257"/>
        </pc:sldMkLst>
      </pc:sldChg>
      <pc:sldChg chg="addSp delSp modSp new mod setBg">
        <pc:chgData name="Silvia Caldararu" userId="fc8e66e4-48ec-41c8-8127-b05a3d560b48" providerId="ADAL" clId="{0F8BA93C-8D74-2345-A3C0-5E864AFE631B}" dt="2022-12-09T12:05:23.639" v="21" actId="26606"/>
        <pc:sldMkLst>
          <pc:docMk/>
          <pc:sldMk cId="190957889" sldId="258"/>
        </pc:sldMkLst>
      </pc:sldChg>
      <pc:sldChg chg="addSp modSp new mod">
        <pc:chgData name="Silvia Caldararu" userId="fc8e66e4-48ec-41c8-8127-b05a3d560b48" providerId="ADAL" clId="{0F8BA93C-8D74-2345-A3C0-5E864AFE631B}" dt="2022-12-09T12:13:12.331" v="49" actId="1076"/>
        <pc:sldMkLst>
          <pc:docMk/>
          <pc:sldMk cId="1554083966" sldId="259"/>
        </pc:sldMkLst>
      </pc:sldChg>
      <pc:sldChg chg="addSp modSp new mod">
        <pc:chgData name="Silvia Caldararu" userId="fc8e66e4-48ec-41c8-8127-b05a3d560b48" providerId="ADAL" clId="{0F8BA93C-8D74-2345-A3C0-5E864AFE631B}" dt="2022-12-09T12:39:24.321" v="89" actId="1076"/>
        <pc:sldMkLst>
          <pc:docMk/>
          <pc:sldMk cId="766042647" sldId="260"/>
        </pc:sldMkLst>
      </pc:sldChg>
      <pc:sldChg chg="addSp delSp modSp new mod">
        <pc:chgData name="Silvia Caldararu" userId="fc8e66e4-48ec-41c8-8127-b05a3d560b48" providerId="ADAL" clId="{0F8BA93C-8D74-2345-A3C0-5E864AFE631B}" dt="2022-12-09T13:01:42.239" v="244" actId="313"/>
        <pc:sldMkLst>
          <pc:docMk/>
          <pc:sldMk cId="1684614726" sldId="261"/>
        </pc:sldMkLst>
      </pc:sldChg>
      <pc:sldChg chg="addSp modSp new mod">
        <pc:chgData name="Silvia Caldararu" userId="fc8e66e4-48ec-41c8-8127-b05a3d560b48" providerId="ADAL" clId="{0F8BA93C-8D74-2345-A3C0-5E864AFE631B}" dt="2022-12-09T13:10:47.124" v="289" actId="1076"/>
        <pc:sldMkLst>
          <pc:docMk/>
          <pc:sldMk cId="2108161582" sldId="262"/>
        </pc:sldMkLst>
      </pc:sldChg>
      <pc:sldChg chg="addSp modSp new mod">
        <pc:chgData name="Silvia Caldararu" userId="fc8e66e4-48ec-41c8-8127-b05a3d560b48" providerId="ADAL" clId="{0F8BA93C-8D74-2345-A3C0-5E864AFE631B}" dt="2022-12-09T13:18:33.991" v="307" actId="14100"/>
        <pc:sldMkLst>
          <pc:docMk/>
          <pc:sldMk cId="283486474" sldId="263"/>
        </pc:sldMkLst>
      </pc:sldChg>
      <pc:sldChg chg="addSp delSp modSp new mod">
        <pc:chgData name="Silvia Caldararu" userId="fc8e66e4-48ec-41c8-8127-b05a3d560b48" providerId="ADAL" clId="{0F8BA93C-8D74-2345-A3C0-5E864AFE631B}" dt="2022-12-09T14:26:14.247" v="326" actId="478"/>
        <pc:sldMkLst>
          <pc:docMk/>
          <pc:sldMk cId="2550898505" sldId="264"/>
        </pc:sldMkLst>
      </pc:sldChg>
      <pc:sldChg chg="modSp new del mod">
        <pc:chgData name="Silvia Caldararu" userId="fc8e66e4-48ec-41c8-8127-b05a3d560b48" providerId="ADAL" clId="{0F8BA93C-8D74-2345-A3C0-5E864AFE631B}" dt="2022-12-09T14:32:40.665" v="339" actId="2696"/>
        <pc:sldMkLst>
          <pc:docMk/>
          <pc:sldMk cId="2443367225" sldId="265"/>
        </pc:sldMkLst>
      </pc:sldChg>
      <pc:sldChg chg="add">
        <pc:chgData name="Silvia Caldararu" userId="fc8e66e4-48ec-41c8-8127-b05a3d560b48" providerId="ADAL" clId="{0F8BA93C-8D74-2345-A3C0-5E864AFE631B}" dt="2022-12-09T14:32:46.836" v="340"/>
        <pc:sldMkLst>
          <pc:docMk/>
          <pc:sldMk cId="576803075" sldId="282"/>
        </pc:sldMkLst>
      </pc:sldChg>
      <pc:sldChg chg="addSp modSp new mod">
        <pc:chgData name="Silvia Caldararu" userId="fc8e66e4-48ec-41c8-8127-b05a3d560b48" providerId="ADAL" clId="{0F8BA93C-8D74-2345-A3C0-5E864AFE631B}" dt="2022-12-09T15:44:24.536" v="581" actId="6549"/>
        <pc:sldMkLst>
          <pc:docMk/>
          <pc:sldMk cId="4236353351" sldId="283"/>
        </pc:sldMkLst>
      </pc:sldChg>
      <pc:sldChg chg="addSp delSp modSp add mod">
        <pc:chgData name="Silvia Caldararu" userId="fc8e66e4-48ec-41c8-8127-b05a3d560b48" providerId="ADAL" clId="{0F8BA93C-8D74-2345-A3C0-5E864AFE631B}" dt="2022-12-09T15:55:50.259" v="840" actId="1076"/>
        <pc:sldMkLst>
          <pc:docMk/>
          <pc:sldMk cId="659031432" sldId="284"/>
        </pc:sldMkLst>
      </pc:sldChg>
      <pc:sldChg chg="addSp modSp new mod">
        <pc:chgData name="Silvia Caldararu" userId="fc8e66e4-48ec-41c8-8127-b05a3d560b48" providerId="ADAL" clId="{0F8BA93C-8D74-2345-A3C0-5E864AFE631B}" dt="2022-12-09T16:31:37.392" v="1024" actId="1076"/>
        <pc:sldMkLst>
          <pc:docMk/>
          <pc:sldMk cId="3144692621" sldId="285"/>
        </pc:sldMkLst>
      </pc:sldChg>
      <pc:sldChg chg="addSp modSp new mod">
        <pc:chgData name="Silvia Caldararu" userId="fc8e66e4-48ec-41c8-8127-b05a3d560b48" providerId="ADAL" clId="{0F8BA93C-8D74-2345-A3C0-5E864AFE631B}" dt="2022-12-09T16:36:06.476" v="1074" actId="732"/>
        <pc:sldMkLst>
          <pc:docMk/>
          <pc:sldMk cId="4070977764" sldId="286"/>
        </pc:sldMkLst>
      </pc:sldChg>
      <pc:sldChg chg="modSp new mod">
        <pc:chgData name="Silvia Caldararu" userId="fc8e66e4-48ec-41c8-8127-b05a3d560b48" providerId="ADAL" clId="{0F8BA93C-8D74-2345-A3C0-5E864AFE631B}" dt="2022-12-09T16:36:25.604" v="1090" actId="20577"/>
        <pc:sldMkLst>
          <pc:docMk/>
          <pc:sldMk cId="565808737" sldId="287"/>
        </pc:sldMkLst>
      </pc:sldChg>
    </pc:docChg>
  </pc:docChgLst>
  <pc:docChgLst>
    <pc:chgData name="Silvia Caldararu" userId="fc8e66e4-48ec-41c8-8127-b05a3d560b48" providerId="ADAL" clId="{F088AC99-417A-994A-8432-927711CA8128}"/>
    <pc:docChg chg="undo custSel addSld delSld modSld sldOrd">
      <pc:chgData name="Silvia Caldararu" userId="fc8e66e4-48ec-41c8-8127-b05a3d560b48" providerId="ADAL" clId="{F088AC99-417A-994A-8432-927711CA8128}" dt="2023-02-09T12:44:04.614" v="1908" actId="1076"/>
      <pc:docMkLst>
        <pc:docMk/>
      </pc:docMkLst>
      <pc:sldChg chg="addSp delSp modSp mod">
        <pc:chgData name="Silvia Caldararu" userId="fc8e66e4-48ec-41c8-8127-b05a3d560b48" providerId="ADAL" clId="{F088AC99-417A-994A-8432-927711CA8128}" dt="2023-01-28T15:50:37.271" v="365" actId="20577"/>
        <pc:sldMkLst>
          <pc:docMk/>
          <pc:sldMk cId="2274106" sldId="256"/>
        </pc:sldMkLst>
      </pc:sldChg>
      <pc:sldChg chg="addSp modSp del">
        <pc:chgData name="Silvia Caldararu" userId="fc8e66e4-48ec-41c8-8127-b05a3d560b48" providerId="ADAL" clId="{F088AC99-417A-994A-8432-927711CA8128}" dt="2022-12-30T17:17:57.843" v="6" actId="2696"/>
        <pc:sldMkLst>
          <pc:docMk/>
          <pc:sldMk cId="1905948461" sldId="257"/>
        </pc:sldMkLst>
      </pc:sldChg>
      <pc:sldChg chg="add">
        <pc:chgData name="Silvia Caldararu" userId="fc8e66e4-48ec-41c8-8127-b05a3d560b48" providerId="ADAL" clId="{F088AC99-417A-994A-8432-927711CA8128}" dt="2022-12-30T17:18:01.487" v="7"/>
        <pc:sldMkLst>
          <pc:docMk/>
          <pc:sldMk cId="3076089471" sldId="257"/>
        </pc:sldMkLst>
      </pc:sldChg>
      <pc:sldChg chg="addSp delSp modSp mod delDesignElem">
        <pc:chgData name="Silvia Caldararu" userId="fc8e66e4-48ec-41c8-8127-b05a3d560b48" providerId="ADAL" clId="{F088AC99-417A-994A-8432-927711CA8128}" dt="2023-01-28T16:07:57.721" v="377" actId="14100"/>
        <pc:sldMkLst>
          <pc:docMk/>
          <pc:sldMk cId="190957889" sldId="258"/>
        </pc:sldMkLst>
      </pc:sldChg>
      <pc:sldChg chg="addSp modSp del ord">
        <pc:chgData name="Silvia Caldararu" userId="fc8e66e4-48ec-41c8-8127-b05a3d560b48" providerId="ADAL" clId="{F088AC99-417A-994A-8432-927711CA8128}" dt="2023-01-28T16:51:38.701" v="535" actId="2696"/>
        <pc:sldMkLst>
          <pc:docMk/>
          <pc:sldMk cId="1554083966" sldId="259"/>
        </pc:sldMkLst>
      </pc:sldChg>
      <pc:sldChg chg="addSp modSp mod ord">
        <pc:chgData name="Silvia Caldararu" userId="fc8e66e4-48ec-41c8-8127-b05a3d560b48" providerId="ADAL" clId="{F088AC99-417A-994A-8432-927711CA8128}" dt="2023-01-28T16:10:39.949" v="385" actId="20578"/>
        <pc:sldMkLst>
          <pc:docMk/>
          <pc:sldMk cId="766042647" sldId="260"/>
        </pc:sldMkLst>
      </pc:sldChg>
      <pc:sldChg chg="addSp modSp ord">
        <pc:chgData name="Silvia Caldararu" userId="fc8e66e4-48ec-41c8-8127-b05a3d560b48" providerId="ADAL" clId="{F088AC99-417A-994A-8432-927711CA8128}" dt="2023-01-28T16:10:58.446" v="386" actId="20578"/>
        <pc:sldMkLst>
          <pc:docMk/>
          <pc:sldMk cId="1684614726" sldId="261"/>
        </pc:sldMkLst>
      </pc:sldChg>
      <pc:sldChg chg="addSp modSp ord">
        <pc:chgData name="Silvia Caldararu" userId="fc8e66e4-48ec-41c8-8127-b05a3d560b48" providerId="ADAL" clId="{F088AC99-417A-994A-8432-927711CA8128}" dt="2023-01-19T12:46:48.028" v="305" actId="20578"/>
        <pc:sldMkLst>
          <pc:docMk/>
          <pc:sldMk cId="2108161582" sldId="262"/>
        </pc:sldMkLst>
      </pc:sldChg>
      <pc:sldChg chg="addSp modSp mod ord">
        <pc:chgData name="Silvia Caldararu" userId="fc8e66e4-48ec-41c8-8127-b05a3d560b48" providerId="ADAL" clId="{F088AC99-417A-994A-8432-927711CA8128}" dt="2023-01-31T12:40:10.581" v="1888" actId="20577"/>
        <pc:sldMkLst>
          <pc:docMk/>
          <pc:sldMk cId="283486474" sldId="263"/>
        </pc:sldMkLst>
      </pc:sldChg>
      <pc:sldChg chg="addSp modSp mod ord">
        <pc:chgData name="Silvia Caldararu" userId="fc8e66e4-48ec-41c8-8127-b05a3d560b48" providerId="ADAL" clId="{F088AC99-417A-994A-8432-927711CA8128}" dt="2023-01-30T11:16:09.639" v="1112" actId="403"/>
        <pc:sldMkLst>
          <pc:docMk/>
          <pc:sldMk cId="2550898505" sldId="264"/>
        </pc:sldMkLst>
      </pc:sldChg>
      <pc:sldChg chg="addSp modSp ord">
        <pc:chgData name="Silvia Caldararu" userId="fc8e66e4-48ec-41c8-8127-b05a3d560b48" providerId="ADAL" clId="{F088AC99-417A-994A-8432-927711CA8128}" dt="2023-01-30T11:19:02.870" v="1129" actId="20578"/>
        <pc:sldMkLst>
          <pc:docMk/>
          <pc:sldMk cId="576803075" sldId="282"/>
        </pc:sldMkLst>
      </pc:sldChg>
      <pc:sldChg chg="addSp modSp mod">
        <pc:chgData name="Silvia Caldararu" userId="fc8e66e4-48ec-41c8-8127-b05a3d560b48" providerId="ADAL" clId="{F088AC99-417A-994A-8432-927711CA8128}" dt="2023-01-31T12:42:14.139" v="1897" actId="1076"/>
        <pc:sldMkLst>
          <pc:docMk/>
          <pc:sldMk cId="4236353351" sldId="283"/>
        </pc:sldMkLst>
      </pc:sldChg>
      <pc:sldChg chg="addSp modSp mod">
        <pc:chgData name="Silvia Caldararu" userId="fc8e66e4-48ec-41c8-8127-b05a3d560b48" providerId="ADAL" clId="{F088AC99-417A-994A-8432-927711CA8128}" dt="2023-01-31T12:43:29.606" v="1905" actId="20577"/>
        <pc:sldMkLst>
          <pc:docMk/>
          <pc:sldMk cId="659031432" sldId="284"/>
        </pc:sldMkLst>
      </pc:sldChg>
      <pc:sldChg chg="addSp modSp">
        <pc:chgData name="Silvia Caldararu" userId="fc8e66e4-48ec-41c8-8127-b05a3d560b48" providerId="ADAL" clId="{F088AC99-417A-994A-8432-927711CA8128}" dt="2022-12-30T17:17:44.069" v="5"/>
        <pc:sldMkLst>
          <pc:docMk/>
          <pc:sldMk cId="3144692621" sldId="285"/>
        </pc:sldMkLst>
      </pc:sldChg>
      <pc:sldChg chg="addSp modSp">
        <pc:chgData name="Silvia Caldararu" userId="fc8e66e4-48ec-41c8-8127-b05a3d560b48" providerId="ADAL" clId="{F088AC99-417A-994A-8432-927711CA8128}" dt="2022-12-30T17:17:44.069" v="5"/>
        <pc:sldMkLst>
          <pc:docMk/>
          <pc:sldMk cId="4070977764" sldId="286"/>
        </pc:sldMkLst>
      </pc:sldChg>
      <pc:sldChg chg="addSp modSp mod">
        <pc:chgData name="Silvia Caldararu" userId="fc8e66e4-48ec-41c8-8127-b05a3d560b48" providerId="ADAL" clId="{F088AC99-417A-994A-8432-927711CA8128}" dt="2023-01-30T11:52:26.271" v="1405" actId="20577"/>
        <pc:sldMkLst>
          <pc:docMk/>
          <pc:sldMk cId="565808737" sldId="287"/>
        </pc:sldMkLst>
      </pc:sldChg>
      <pc:sldChg chg="addSp modSp new mod">
        <pc:chgData name="Silvia Caldararu" userId="fc8e66e4-48ec-41c8-8127-b05a3d560b48" providerId="ADAL" clId="{F088AC99-417A-994A-8432-927711CA8128}" dt="2023-01-18T18:22:20.128" v="94" actId="1076"/>
        <pc:sldMkLst>
          <pc:docMk/>
          <pc:sldMk cId="3891527565" sldId="288"/>
        </pc:sldMkLst>
      </pc:sldChg>
      <pc:sldChg chg="addSp delSp modSp new mod">
        <pc:chgData name="Silvia Caldararu" userId="fc8e66e4-48ec-41c8-8127-b05a3d560b48" providerId="ADAL" clId="{F088AC99-417A-994A-8432-927711CA8128}" dt="2023-01-19T11:49:15.253" v="155"/>
        <pc:sldMkLst>
          <pc:docMk/>
          <pc:sldMk cId="908459262" sldId="289"/>
        </pc:sldMkLst>
      </pc:sldChg>
      <pc:sldChg chg="addSp delSp modSp new mod">
        <pc:chgData name="Silvia Caldararu" userId="fc8e66e4-48ec-41c8-8127-b05a3d560b48" providerId="ADAL" clId="{F088AC99-417A-994A-8432-927711CA8128}" dt="2023-01-19T11:49:14.746" v="153"/>
        <pc:sldMkLst>
          <pc:docMk/>
          <pc:sldMk cId="3440110923" sldId="290"/>
        </pc:sldMkLst>
      </pc:sldChg>
      <pc:sldChg chg="addSp delSp modSp new mod">
        <pc:chgData name="Silvia Caldararu" userId="fc8e66e4-48ec-41c8-8127-b05a3d560b48" providerId="ADAL" clId="{F088AC99-417A-994A-8432-927711CA8128}" dt="2023-01-19T11:51:38.492" v="194" actId="1076"/>
        <pc:sldMkLst>
          <pc:docMk/>
          <pc:sldMk cId="2951760401" sldId="291"/>
        </pc:sldMkLst>
      </pc:sldChg>
      <pc:sldChg chg="addSp modSp new mod">
        <pc:chgData name="Silvia Caldararu" userId="fc8e66e4-48ec-41c8-8127-b05a3d560b48" providerId="ADAL" clId="{F088AC99-417A-994A-8432-927711CA8128}" dt="2023-01-19T12:11:22.834" v="271" actId="1076"/>
        <pc:sldMkLst>
          <pc:docMk/>
          <pc:sldMk cId="3486238202" sldId="292"/>
        </pc:sldMkLst>
      </pc:sldChg>
      <pc:sldChg chg="addSp modSp new mod">
        <pc:chgData name="Silvia Caldararu" userId="fc8e66e4-48ec-41c8-8127-b05a3d560b48" providerId="ADAL" clId="{F088AC99-417A-994A-8432-927711CA8128}" dt="2023-01-19T12:27:48.348" v="285" actId="1076"/>
        <pc:sldMkLst>
          <pc:docMk/>
          <pc:sldMk cId="1488167069" sldId="293"/>
        </pc:sldMkLst>
      </pc:sldChg>
      <pc:sldChg chg="addSp delSp modSp new mod">
        <pc:chgData name="Silvia Caldararu" userId="fc8e66e4-48ec-41c8-8127-b05a3d560b48" providerId="ADAL" clId="{F088AC99-417A-994A-8432-927711CA8128}" dt="2023-01-19T12:44:44.439" v="301" actId="1076"/>
        <pc:sldMkLst>
          <pc:docMk/>
          <pc:sldMk cId="1317699207" sldId="294"/>
        </pc:sldMkLst>
      </pc:sldChg>
      <pc:sldChg chg="new del">
        <pc:chgData name="Silvia Caldararu" userId="fc8e66e4-48ec-41c8-8127-b05a3d560b48" providerId="ADAL" clId="{F088AC99-417A-994A-8432-927711CA8128}" dt="2023-01-19T12:45:06.999" v="303" actId="2696"/>
        <pc:sldMkLst>
          <pc:docMk/>
          <pc:sldMk cId="2483290570" sldId="295"/>
        </pc:sldMkLst>
      </pc:sldChg>
      <pc:sldChg chg="addSp delSp modSp new mod">
        <pc:chgData name="Silvia Caldararu" userId="fc8e66e4-48ec-41c8-8127-b05a3d560b48" providerId="ADAL" clId="{F088AC99-417A-994A-8432-927711CA8128}" dt="2023-02-09T12:44:04.614" v="1908" actId="1076"/>
        <pc:sldMkLst>
          <pc:docMk/>
          <pc:sldMk cId="3573032858" sldId="295"/>
        </pc:sldMkLst>
      </pc:sldChg>
      <pc:sldChg chg="addSp modSp new mod modClrScheme chgLayout">
        <pc:chgData name="Silvia Caldararu" userId="fc8e66e4-48ec-41c8-8127-b05a3d560b48" providerId="ADAL" clId="{F088AC99-417A-994A-8432-927711CA8128}" dt="2023-01-31T12:40:27.221" v="1893" actId="20577"/>
        <pc:sldMkLst>
          <pc:docMk/>
          <pc:sldMk cId="3599881516" sldId="296"/>
        </pc:sldMkLst>
      </pc:sldChg>
      <pc:sldChg chg="modSp new mod">
        <pc:chgData name="Silvia Caldararu" userId="fc8e66e4-48ec-41c8-8127-b05a3d560b48" providerId="ADAL" clId="{F088AC99-417A-994A-8432-927711CA8128}" dt="2023-01-28T16:41:19.417" v="531" actId="20577"/>
        <pc:sldMkLst>
          <pc:docMk/>
          <pc:sldMk cId="2702044880" sldId="297"/>
        </pc:sldMkLst>
      </pc:sldChg>
      <pc:sldChg chg="addSp modSp add mod modClrScheme chgLayout">
        <pc:chgData name="Silvia Caldararu" userId="fc8e66e4-48ec-41c8-8127-b05a3d560b48" providerId="ADAL" clId="{F088AC99-417A-994A-8432-927711CA8128}" dt="2023-01-28T16:41:34.698" v="534" actId="26606"/>
        <pc:sldMkLst>
          <pc:docMk/>
          <pc:sldMk cId="2914692215" sldId="298"/>
        </pc:sldMkLst>
      </pc:sldChg>
      <pc:sldChg chg="add setBg">
        <pc:chgData name="Silvia Caldararu" userId="fc8e66e4-48ec-41c8-8127-b05a3d560b48" providerId="ADAL" clId="{F088AC99-417A-994A-8432-927711CA8128}" dt="2023-01-28T16:51:52.254" v="536"/>
        <pc:sldMkLst>
          <pc:docMk/>
          <pc:sldMk cId="3165004189" sldId="299"/>
        </pc:sldMkLst>
      </pc:sldChg>
      <pc:sldChg chg="addSp modSp new mod ord">
        <pc:chgData name="Silvia Caldararu" userId="fc8e66e4-48ec-41c8-8127-b05a3d560b48" providerId="ADAL" clId="{F088AC99-417A-994A-8432-927711CA8128}" dt="2023-01-28T17:33:23.495" v="1025" actId="20578"/>
        <pc:sldMkLst>
          <pc:docMk/>
          <pc:sldMk cId="731730064" sldId="300"/>
        </pc:sldMkLst>
      </pc:sldChg>
      <pc:sldChg chg="addSp modSp new mod modClrScheme chgLayout">
        <pc:chgData name="Silvia Caldararu" userId="fc8e66e4-48ec-41c8-8127-b05a3d560b48" providerId="ADAL" clId="{F088AC99-417A-994A-8432-927711CA8128}" dt="2023-01-28T17:01:55.857" v="624" actId="26606"/>
        <pc:sldMkLst>
          <pc:docMk/>
          <pc:sldMk cId="2764493481" sldId="301"/>
        </pc:sldMkLst>
      </pc:sldChg>
      <pc:sldChg chg="addSp delSp modSp new mod modClrScheme chgLayout">
        <pc:chgData name="Silvia Caldararu" userId="fc8e66e4-48ec-41c8-8127-b05a3d560b48" providerId="ADAL" clId="{F088AC99-417A-994A-8432-927711CA8128}" dt="2023-01-31T12:44:50.987" v="1907" actId="1076"/>
        <pc:sldMkLst>
          <pc:docMk/>
          <pc:sldMk cId="3482295208" sldId="302"/>
        </pc:sldMkLst>
      </pc:sldChg>
      <pc:sldChg chg="addSp delSp modSp new mod ord modClrScheme chgLayout">
        <pc:chgData name="Silvia Caldararu" userId="fc8e66e4-48ec-41c8-8127-b05a3d560b48" providerId="ADAL" clId="{F088AC99-417A-994A-8432-927711CA8128}" dt="2023-01-30T11:58:58.990" v="1500" actId="20578"/>
        <pc:sldMkLst>
          <pc:docMk/>
          <pc:sldMk cId="1034528796" sldId="303"/>
        </pc:sldMkLst>
      </pc:sldChg>
      <pc:sldChg chg="addSp modSp new mod">
        <pc:chgData name="Silvia Caldararu" userId="fc8e66e4-48ec-41c8-8127-b05a3d560b48" providerId="ADAL" clId="{F088AC99-417A-994A-8432-927711CA8128}" dt="2023-01-28T17:24:40.471" v="908" actId="1076"/>
        <pc:sldMkLst>
          <pc:docMk/>
          <pc:sldMk cId="2066434104" sldId="304"/>
        </pc:sldMkLst>
      </pc:sldChg>
      <pc:sldChg chg="addSp modSp new mod modClrScheme chgLayout">
        <pc:chgData name="Silvia Caldararu" userId="fc8e66e4-48ec-41c8-8127-b05a3d560b48" providerId="ADAL" clId="{F088AC99-417A-994A-8432-927711CA8128}" dt="2023-01-28T17:31:27.470" v="1024" actId="1076"/>
        <pc:sldMkLst>
          <pc:docMk/>
          <pc:sldMk cId="1775600478" sldId="305"/>
        </pc:sldMkLst>
      </pc:sldChg>
      <pc:sldChg chg="addSp modSp new mod">
        <pc:chgData name="Silvia Caldararu" userId="fc8e66e4-48ec-41c8-8127-b05a3d560b48" providerId="ADAL" clId="{F088AC99-417A-994A-8432-927711CA8128}" dt="2023-01-28T17:41:30.546" v="1105" actId="1076"/>
        <pc:sldMkLst>
          <pc:docMk/>
          <pc:sldMk cId="330497350" sldId="306"/>
        </pc:sldMkLst>
      </pc:sldChg>
      <pc:sldChg chg="modSp add mod">
        <pc:chgData name="Silvia Caldararu" userId="fc8e66e4-48ec-41c8-8127-b05a3d560b48" providerId="ADAL" clId="{F088AC99-417A-994A-8432-927711CA8128}" dt="2023-01-30T11:18:14.641" v="1128" actId="20577"/>
        <pc:sldMkLst>
          <pc:docMk/>
          <pc:sldMk cId="1228739604" sldId="307"/>
        </pc:sldMkLst>
      </pc:sldChg>
      <pc:sldChg chg="addSp modSp new mod">
        <pc:chgData name="Silvia Caldararu" userId="fc8e66e4-48ec-41c8-8127-b05a3d560b48" providerId="ADAL" clId="{F088AC99-417A-994A-8432-927711CA8128}" dt="2023-01-30T11:49:29.748" v="1393" actId="20577"/>
        <pc:sldMkLst>
          <pc:docMk/>
          <pc:sldMk cId="394166656" sldId="308"/>
        </pc:sldMkLst>
      </pc:sldChg>
      <pc:sldChg chg="addSp modSp new mod">
        <pc:chgData name="Silvia Caldararu" userId="fc8e66e4-48ec-41c8-8127-b05a3d560b48" providerId="ADAL" clId="{F088AC99-417A-994A-8432-927711CA8128}" dt="2023-01-30T11:57:38.083" v="1499" actId="1076"/>
        <pc:sldMkLst>
          <pc:docMk/>
          <pc:sldMk cId="4105186969" sldId="309"/>
        </pc:sldMkLst>
      </pc:sldChg>
      <pc:sldChg chg="addSp modSp new mod">
        <pc:chgData name="Silvia Caldararu" userId="fc8e66e4-48ec-41c8-8127-b05a3d560b48" providerId="ADAL" clId="{F088AC99-417A-994A-8432-927711CA8128}" dt="2023-01-30T12:14:54.710" v="1606" actId="20577"/>
        <pc:sldMkLst>
          <pc:docMk/>
          <pc:sldMk cId="1803576255" sldId="310"/>
        </pc:sldMkLst>
      </pc:sldChg>
      <pc:sldChg chg="addSp delSp modSp add mod">
        <pc:chgData name="Silvia Caldararu" userId="fc8e66e4-48ec-41c8-8127-b05a3d560b48" providerId="ADAL" clId="{F088AC99-417A-994A-8432-927711CA8128}" dt="2023-01-30T12:15:00.467" v="1613" actId="20577"/>
        <pc:sldMkLst>
          <pc:docMk/>
          <pc:sldMk cId="2420946869" sldId="311"/>
        </pc:sldMkLst>
      </pc:sldChg>
      <pc:sldChg chg="addSp modSp new mod">
        <pc:chgData name="Silvia Caldararu" userId="fc8e66e4-48ec-41c8-8127-b05a3d560b48" providerId="ADAL" clId="{F088AC99-417A-994A-8432-927711CA8128}" dt="2023-01-30T12:22:03.047" v="1684" actId="1076"/>
        <pc:sldMkLst>
          <pc:docMk/>
          <pc:sldMk cId="3476849342" sldId="312"/>
        </pc:sldMkLst>
      </pc:sldChg>
      <pc:sldChg chg="addSp modSp add mod">
        <pc:chgData name="Silvia Caldararu" userId="fc8e66e4-48ec-41c8-8127-b05a3d560b48" providerId="ADAL" clId="{F088AC99-417A-994A-8432-927711CA8128}" dt="2023-01-30T12:27:29.318" v="1732" actId="14100"/>
        <pc:sldMkLst>
          <pc:docMk/>
          <pc:sldMk cId="616144998" sldId="313"/>
        </pc:sldMkLst>
      </pc:sldChg>
      <pc:sldChg chg="new del">
        <pc:chgData name="Silvia Caldararu" userId="fc8e66e4-48ec-41c8-8127-b05a3d560b48" providerId="ADAL" clId="{F088AC99-417A-994A-8432-927711CA8128}" dt="2023-01-30T12:22:21.118" v="1686" actId="2696"/>
        <pc:sldMkLst>
          <pc:docMk/>
          <pc:sldMk cId="4171019430" sldId="313"/>
        </pc:sldMkLst>
      </pc:sldChg>
      <pc:sldChg chg="modSp add mod">
        <pc:chgData name="Silvia Caldararu" userId="fc8e66e4-48ec-41c8-8127-b05a3d560b48" providerId="ADAL" clId="{F088AC99-417A-994A-8432-927711CA8128}" dt="2023-01-30T12:28:16.002" v="1741" actId="14100"/>
        <pc:sldMkLst>
          <pc:docMk/>
          <pc:sldMk cId="2913399391" sldId="314"/>
        </pc:sldMkLst>
      </pc:sldChg>
      <pc:sldChg chg="add">
        <pc:chgData name="Silvia Caldararu" userId="fc8e66e4-48ec-41c8-8127-b05a3d560b48" providerId="ADAL" clId="{F088AC99-417A-994A-8432-927711CA8128}" dt="2023-01-30T12:28:30.672" v="1742"/>
        <pc:sldMkLst>
          <pc:docMk/>
          <pc:sldMk cId="2365064361" sldId="315"/>
        </pc:sldMkLst>
      </pc:sldChg>
      <pc:sldChg chg="addSp modSp new mod">
        <pc:chgData name="Silvia Caldararu" userId="fc8e66e4-48ec-41c8-8127-b05a3d560b48" providerId="ADAL" clId="{F088AC99-417A-994A-8432-927711CA8128}" dt="2023-01-30T12:37:22.452" v="1807" actId="732"/>
        <pc:sldMkLst>
          <pc:docMk/>
          <pc:sldMk cId="1036208209" sldId="316"/>
        </pc:sldMkLst>
      </pc:sldChg>
      <pc:sldChg chg="addSp modSp new mod">
        <pc:chgData name="Silvia Caldararu" userId="fc8e66e4-48ec-41c8-8127-b05a3d560b48" providerId="ADAL" clId="{F088AC99-417A-994A-8432-927711CA8128}" dt="2023-01-30T12:48:46.893" v="1870" actId="1076"/>
        <pc:sldMkLst>
          <pc:docMk/>
          <pc:sldMk cId="3202274328" sldId="317"/>
        </pc:sldMkLst>
      </pc:sldChg>
      <pc:sldChg chg="add">
        <pc:chgData name="Silvia Caldararu" userId="fc8e66e4-48ec-41c8-8127-b05a3d560b48" providerId="ADAL" clId="{F088AC99-417A-994A-8432-927711CA8128}" dt="2023-01-30T12:50:41.075" v="1871"/>
        <pc:sldMkLst>
          <pc:docMk/>
          <pc:sldMk cId="2485482543" sldId="318"/>
        </pc:sldMkLst>
      </pc:sldChg>
      <pc:sldChg chg="add">
        <pc:chgData name="Silvia Caldararu" userId="fc8e66e4-48ec-41c8-8127-b05a3d560b48" providerId="ADAL" clId="{F088AC99-417A-994A-8432-927711CA8128}" dt="2023-01-30T12:51:07.788" v="1872"/>
        <pc:sldMkLst>
          <pc:docMk/>
          <pc:sldMk cId="1253096963" sldId="319"/>
        </pc:sldMkLst>
      </pc:sldChg>
    </pc:docChg>
  </pc:docChgLst>
  <pc:docChgLst>
    <pc:chgData name="Silvia Caldararu" userId="fc8e66e4-48ec-41c8-8127-b05a3d560b48" providerId="ADAL" clId="{6FF33E6B-5E97-0C42-88FC-8C9F616B9864}"/>
    <pc:docChg chg="modSld">
      <pc:chgData name="Silvia Caldararu" userId="fc8e66e4-48ec-41c8-8127-b05a3d560b48" providerId="ADAL" clId="{6FF33E6B-5E97-0C42-88FC-8C9F616B9864}" dt="2023-03-10T16:19:00.665" v="0" actId="1076"/>
      <pc:docMkLst>
        <pc:docMk/>
      </pc:docMkLst>
      <pc:sldChg chg="modSp mod">
        <pc:chgData name="Silvia Caldararu" userId="fc8e66e4-48ec-41c8-8127-b05a3d560b48" providerId="ADAL" clId="{6FF33E6B-5E97-0C42-88FC-8C9F616B9864}" dt="2023-03-10T16:19:00.665" v="0" actId="1076"/>
        <pc:sldMkLst>
          <pc:docMk/>
          <pc:sldMk cId="190957889" sldId="258"/>
        </pc:sldMkLst>
      </pc:sldChg>
    </pc:docChg>
  </pc:docChgLst>
  <pc:docChgLst>
    <pc:chgData name="Silvia Caldararu" userId="fc8e66e4-48ec-41c8-8127-b05a3d560b48" providerId="ADAL" clId="{0F6399D4-0881-B64E-94FA-512FCEDED2F6}"/>
    <pc:docChg chg="undo custSel addSld delSld modSld sldOrd">
      <pc:chgData name="Silvia Caldararu" userId="fc8e66e4-48ec-41c8-8127-b05a3d560b48" providerId="ADAL" clId="{0F6399D4-0881-B64E-94FA-512FCEDED2F6}" dt="2024-01-25T15:29:18.577" v="426" actId="20577"/>
      <pc:docMkLst>
        <pc:docMk/>
      </pc:docMkLst>
      <pc:sldChg chg="addSp delSp modSp mod modClrScheme chgLayout">
        <pc:chgData name="Silvia Caldararu" userId="fc8e66e4-48ec-41c8-8127-b05a3d560b48" providerId="ADAL" clId="{0F6399D4-0881-B64E-94FA-512FCEDED2F6}" dt="2024-01-25T15:09:16.563" v="374" actId="20577"/>
        <pc:sldMkLst>
          <pc:docMk/>
          <pc:sldMk cId="766042647" sldId="260"/>
        </pc:sldMkLst>
      </pc:sldChg>
      <pc:sldChg chg="ord">
        <pc:chgData name="Silvia Caldararu" userId="fc8e66e4-48ec-41c8-8127-b05a3d560b48" providerId="ADAL" clId="{0F6399D4-0881-B64E-94FA-512FCEDED2F6}" dt="2024-01-25T15:03:35.385" v="223" actId="20578"/>
        <pc:sldMkLst>
          <pc:docMk/>
          <pc:sldMk cId="1684614726" sldId="261"/>
        </pc:sldMkLst>
      </pc:sldChg>
      <pc:sldChg chg="ord">
        <pc:chgData name="Silvia Caldararu" userId="fc8e66e4-48ec-41c8-8127-b05a3d560b48" providerId="ADAL" clId="{0F6399D4-0881-B64E-94FA-512FCEDED2F6}" dt="2024-01-25T15:05:56.624" v="328" actId="20578"/>
        <pc:sldMkLst>
          <pc:docMk/>
          <pc:sldMk cId="2108161582" sldId="262"/>
        </pc:sldMkLst>
      </pc:sldChg>
      <pc:sldChg chg="ord modNotesTx">
        <pc:chgData name="Silvia Caldararu" userId="fc8e66e4-48ec-41c8-8127-b05a3d560b48" providerId="ADAL" clId="{0F6399D4-0881-B64E-94FA-512FCEDED2F6}" dt="2024-01-25T15:05:30.940" v="327" actId="20578"/>
        <pc:sldMkLst>
          <pc:docMk/>
          <pc:sldMk cId="4070977764" sldId="286"/>
        </pc:sldMkLst>
      </pc:sldChg>
      <pc:sldChg chg="del">
        <pc:chgData name="Silvia Caldararu" userId="fc8e66e4-48ec-41c8-8127-b05a3d560b48" providerId="ADAL" clId="{0F6399D4-0881-B64E-94FA-512FCEDED2F6}" dt="2024-01-25T14:57:07.982" v="96" actId="2696"/>
        <pc:sldMkLst>
          <pc:docMk/>
          <pc:sldMk cId="2702044880" sldId="297"/>
        </pc:sldMkLst>
      </pc:sldChg>
      <pc:sldChg chg="del">
        <pc:chgData name="Silvia Caldararu" userId="fc8e66e4-48ec-41c8-8127-b05a3d560b48" providerId="ADAL" clId="{0F6399D4-0881-B64E-94FA-512FCEDED2F6}" dt="2024-01-25T14:57:07.982" v="96" actId="2696"/>
        <pc:sldMkLst>
          <pc:docMk/>
          <pc:sldMk cId="2914692215" sldId="298"/>
        </pc:sldMkLst>
      </pc:sldChg>
      <pc:sldChg chg="modNotesTx">
        <pc:chgData name="Silvia Caldararu" userId="fc8e66e4-48ec-41c8-8127-b05a3d560b48" providerId="ADAL" clId="{0F6399D4-0881-B64E-94FA-512FCEDED2F6}" dt="2024-01-25T14:49:09.503" v="95" actId="20577"/>
        <pc:sldMkLst>
          <pc:docMk/>
          <pc:sldMk cId="3165004189" sldId="299"/>
        </pc:sldMkLst>
      </pc:sldChg>
      <pc:sldChg chg="addSp delSp modSp add mod">
        <pc:chgData name="Silvia Caldararu" userId="fc8e66e4-48ec-41c8-8127-b05a3d560b48" providerId="ADAL" clId="{0F6399D4-0881-B64E-94FA-512FCEDED2F6}" dt="2024-01-25T15:29:18.577" v="426" actId="20577"/>
        <pc:sldMkLst>
          <pc:docMk/>
          <pc:sldMk cId="2269317992" sldId="320"/>
        </pc:sldMkLst>
      </pc:sldChg>
      <pc:sldChg chg="addSp modSp new mod modNotesTx">
        <pc:chgData name="Silvia Caldararu" userId="fc8e66e4-48ec-41c8-8127-b05a3d560b48" providerId="ADAL" clId="{0F6399D4-0881-B64E-94FA-512FCEDED2F6}" dt="2024-01-25T15:05:21.166" v="326" actId="20577"/>
        <pc:sldMkLst>
          <pc:docMk/>
          <pc:sldMk cId="2426613672" sldId="321"/>
        </pc:sldMkLst>
      </pc:sldChg>
    </pc:docChg>
  </pc:docChgLst>
  <pc:docChgLst>
    <pc:chgData name="Silvia Caldararu" userId="fc8e66e4-48ec-41c8-8127-b05a3d560b48" providerId="ADAL" clId="{05E83268-A180-7241-BB73-4A7A53FADEE9}"/>
    <pc:docChg chg="custSel addSld modSld sldOrd">
      <pc:chgData name="Silvia Caldararu" userId="fc8e66e4-48ec-41c8-8127-b05a3d560b48" providerId="ADAL" clId="{05E83268-A180-7241-BB73-4A7A53FADEE9}" dt="2025-01-27T11:30:38.803" v="112" actId="20577"/>
      <pc:docMkLst>
        <pc:docMk/>
      </pc:docMkLst>
      <pc:sldChg chg="ord">
        <pc:chgData name="Silvia Caldararu" userId="fc8e66e4-48ec-41c8-8127-b05a3d560b48" providerId="ADAL" clId="{05E83268-A180-7241-BB73-4A7A53FADEE9}" dt="2025-01-24T16:58:11.311" v="2" actId="20578"/>
        <pc:sldMkLst>
          <pc:docMk/>
          <pc:sldMk cId="766042647" sldId="260"/>
        </pc:sldMkLst>
      </pc:sldChg>
      <pc:sldChg chg="addSp modSp mod">
        <pc:chgData name="Silvia Caldararu" userId="fc8e66e4-48ec-41c8-8127-b05a3d560b48" providerId="ADAL" clId="{05E83268-A180-7241-BB73-4A7A53FADEE9}" dt="2025-01-27T11:30:38.803" v="112" actId="20577"/>
        <pc:sldMkLst>
          <pc:docMk/>
          <pc:sldMk cId="2066434104" sldId="304"/>
        </pc:sldMkLst>
        <pc:spChg chg="add mod">
          <ac:chgData name="Silvia Caldararu" userId="fc8e66e4-48ec-41c8-8127-b05a3d560b48" providerId="ADAL" clId="{05E83268-A180-7241-BB73-4A7A53FADEE9}" dt="2025-01-27T11:30:38.803" v="112" actId="20577"/>
          <ac:spMkLst>
            <pc:docMk/>
            <pc:sldMk cId="2066434104" sldId="304"/>
            <ac:spMk id="7" creationId="{ACC173B0-5804-B629-4768-446F072BE6DB}"/>
          </ac:spMkLst>
        </pc:spChg>
      </pc:sldChg>
      <pc:sldChg chg="add setBg">
        <pc:chgData name="Silvia Caldararu" userId="fc8e66e4-48ec-41c8-8127-b05a3d560b48" providerId="ADAL" clId="{05E83268-A180-7241-BB73-4A7A53FADEE9}" dt="2025-01-24T16:58:40.633" v="3"/>
        <pc:sldMkLst>
          <pc:docMk/>
          <pc:sldMk cId="31737198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5D0EB-9C3B-5745-B00C-400A0CB25978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CE5A6-1EFB-7F4E-BF73-0636CC1A8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13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Ecological Climatology chapter 10, figure 10.3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CE5A6-1EFB-7F4E-BF73-0636CC1A8B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1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Essentials of the Earth’s Climate System, chapter 2.2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CE5A6-1EFB-7F4E-BF73-0636CC1A8B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0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Ecological Climatology, chapter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CE5A6-1EFB-7F4E-BF73-0636CC1A8B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2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12A8-6107-D345-A77D-42D6EF12BA84}" type="datetime1">
              <a:rPr lang="en-IE" smtClean="0"/>
              <a:t>24/01/2025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FB3B-6196-4248-A7D6-4288F16D3A69}" type="datetime1">
              <a:rPr lang="en-IE" smtClean="0"/>
              <a:t>24/01/2025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EB4D-AA5B-3944-A912-302729B14BB8}" type="datetime1">
              <a:rPr lang="en-IE" smtClean="0"/>
              <a:t>24/01/2025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0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5C725-C5F0-934B-B3D1-CC6CD7738B13}" type="datetime1">
              <a:rPr lang="en-IE" smtClean="0"/>
              <a:t>24/01/2025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3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0545-C4E8-624C-A24A-ED8F0A134BC5}" type="datetime1">
              <a:rPr lang="en-IE" smtClean="0"/>
              <a:t>24/01/2025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AE09-D84D-1A4A-B2DF-DF88F8AB560C}" type="datetime1">
              <a:rPr lang="en-IE" smtClean="0"/>
              <a:t>24/01/2025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3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456F-50BB-4448-8820-0F43A341E79E}" type="datetime1">
              <a:rPr lang="en-IE" smtClean="0"/>
              <a:t>24/01/2025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5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80D9A-EA7D-0D47-BBD5-82908BEF50B8}" type="datetime1">
              <a:rPr lang="en-IE" smtClean="0"/>
              <a:t>24/01/2025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4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51C2-D32E-FD4F-97DE-A446CE1B0ED4}" type="datetime1">
              <a:rPr lang="en-IE" smtClean="0"/>
              <a:t>24/01/2025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CCFB-E128-7640-94C8-B1A89309F0C2}" type="datetime1">
              <a:rPr lang="en-IE" smtClean="0"/>
              <a:t>24/01/2025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9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D4AC-A95D-2E42-BFDA-1990A9527777}" type="datetime1">
              <a:rPr lang="en-IE" smtClean="0"/>
              <a:t>24/01/2025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9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880B1-2107-3040-97CA-F0161BED44F9}" type="datetime1">
              <a:rPr lang="en-IE" smtClean="0"/>
              <a:t>24/01/2025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E8DF9-396D-224C-A124-D3B2E03F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6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DBD90-7141-30A1-7BCD-14E61D0CE7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water cycle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925BFF7-9BE9-7AEB-2AD3-8A8F35C10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9586"/>
            <a:ext cx="9144000" cy="1429855"/>
          </a:xfrm>
        </p:spPr>
        <p:txBody>
          <a:bodyPr>
            <a:normAutofit/>
          </a:bodyPr>
          <a:lstStyle/>
          <a:p>
            <a:r>
              <a:rPr lang="en-US" dirty="0"/>
              <a:t>Silvia Caldararu</a:t>
            </a:r>
          </a:p>
          <a:p>
            <a:r>
              <a:rPr lang="en-US" dirty="0"/>
              <a:t>Email: </a:t>
            </a:r>
            <a:r>
              <a:rPr lang="en-US" dirty="0" err="1"/>
              <a:t>caldaras@tcd.ie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FAE8-64BC-1684-1D3A-E2ECE180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humidity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A50A8-F02E-B6EC-1B27-1879BAE384AE}"/>
              </a:ext>
            </a:extLst>
          </p:cNvPr>
          <p:cNvSpPr txBox="1"/>
          <p:nvPr/>
        </p:nvSpPr>
        <p:spPr>
          <a:xfrm>
            <a:off x="697943" y="1922582"/>
            <a:ext cx="37727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Georgia" panose="02040502050405020303" pitchFamily="18" charset="0"/>
              </a:rPr>
              <a:t>Vapour</a:t>
            </a:r>
            <a:r>
              <a:rPr lang="en-US" sz="2400" b="1" dirty="0">
                <a:latin typeface="Georgia" panose="02040502050405020303" pitchFamily="18" charset="0"/>
              </a:rPr>
              <a:t> pressure</a:t>
            </a:r>
            <a:r>
              <a:rPr lang="en-US" sz="2400" dirty="0">
                <a:latin typeface="Georgia" panose="02040502050405020303" pitchFamily="18" charset="0"/>
              </a:rPr>
              <a:t>: partial pressure exerted by water </a:t>
            </a:r>
            <a:r>
              <a:rPr lang="en-US" sz="2400" dirty="0" err="1">
                <a:latin typeface="Georgia" panose="02040502050405020303" pitchFamily="18" charset="0"/>
              </a:rPr>
              <a:t>vapour</a:t>
            </a:r>
            <a:r>
              <a:rPr lang="en-US" sz="2400" dirty="0">
                <a:latin typeface="Georgia" panose="02040502050405020303" pitchFamily="18" charset="0"/>
              </a:rPr>
              <a:t> as a gas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Saturation </a:t>
            </a:r>
            <a:r>
              <a:rPr lang="en-US" sz="2400" dirty="0" err="1">
                <a:latin typeface="Georgia" panose="02040502050405020303" pitchFamily="18" charset="0"/>
              </a:rPr>
              <a:t>vapour</a:t>
            </a:r>
            <a:r>
              <a:rPr lang="en-US" sz="2400" dirty="0">
                <a:latin typeface="Georgia" panose="02040502050405020303" pitchFamily="18" charset="0"/>
              </a:rPr>
              <a:t> pressure: maximum amount of vapor pressure that can exist in a volume of air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4" name="droppedImage.pdf">
            <a:extLst>
              <a:ext uri="{FF2B5EF4-FFF2-40B4-BE49-F238E27FC236}">
                <a16:creationId xmlns:a16="http://schemas.microsoft.com/office/drawing/2014/main" id="{F1C994AB-2DDA-BCE1-1D2D-1DD612A6E2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1912" y="2054984"/>
            <a:ext cx="3401744" cy="2651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url?sa=i&amp;rct=j&amp;q=&amp;esrc=s&amp;source=images&amp;cd=&amp;cad=rja&amp;docid=KldUBCJ5KXF0WM&amp;tbnid=Q28wuwVN7mWZ_M-&amp;ved=0CAUQjRw&amp;url=http%3A%2F%2Fapollo.lsc.vsc.edu%2Fclasses%2Fmet130%2Fnotes%2Fchapter4%2Fes_temp.html&amp;ei=_.png">
            <a:extLst>
              <a:ext uri="{FF2B5EF4-FFF2-40B4-BE49-F238E27FC236}">
                <a16:creationId xmlns:a16="http://schemas.microsoft.com/office/drawing/2014/main" id="{2FDDAA97-9F4A-DEB7-3841-8F3B02666C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63656" y="1325632"/>
            <a:ext cx="3014616" cy="411024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D4449-A58C-D53A-2FC6-CA82EE5E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DCB50-35B4-97C6-2301-59D20F02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5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FAE8-64BC-1684-1D3A-E2ECE180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humidity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A50A8-F02E-B6EC-1B27-1879BAE384AE}"/>
              </a:ext>
            </a:extLst>
          </p:cNvPr>
          <p:cNvSpPr txBox="1"/>
          <p:nvPr/>
        </p:nvSpPr>
        <p:spPr>
          <a:xfrm>
            <a:off x="395499" y="2141985"/>
            <a:ext cx="54471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humidity: the weight of moisture in a kilogram of air (g/kg)</a:t>
            </a:r>
          </a:p>
          <a:p>
            <a:endParaRPr lang="en-US" dirty="0"/>
          </a:p>
          <a:p>
            <a:r>
              <a:rPr lang="en-US" dirty="0"/>
              <a:t>Mixing ratio: : the weight of moisture in a kilogram of DRY air (g/kg)</a:t>
            </a:r>
          </a:p>
          <a:p>
            <a:endParaRPr lang="en-US" dirty="0"/>
          </a:p>
          <a:p>
            <a:r>
              <a:rPr lang="en-US" dirty="0"/>
              <a:t>Saturation mixing ratio: the maximum weight of moisture in a kilogram of dry air</a:t>
            </a:r>
          </a:p>
          <a:p>
            <a:endParaRPr lang="en-US" dirty="0"/>
          </a:p>
          <a:p>
            <a:r>
              <a:rPr lang="en-US" dirty="0"/>
              <a:t>Relative humidity: the mixing ratio relative to the saturation mixing ratio</a:t>
            </a:r>
          </a:p>
          <a:p>
            <a:endParaRPr lang="en-US" dirty="0"/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B2F5D849-4B98-42F5-E2BD-434884E078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85165" y="1999682"/>
            <a:ext cx="6113196" cy="314233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0A3FB-022A-42BD-E7B5-D678A1E9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59B90-4E59-BBDA-D330-AE1809C9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3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342D21F2-0C2F-E63B-CB6C-B6260C128A78}"/>
              </a:ext>
            </a:extLst>
          </p:cNvPr>
          <p:cNvPicPr/>
          <p:nvPr/>
        </p:nvPicPr>
        <p:blipFill rotWithShape="1">
          <a:blip r:embed="rId2"/>
          <a:srcRect l="13319" r="14291"/>
          <a:stretch/>
        </p:blipFill>
        <p:spPr>
          <a:xfrm>
            <a:off x="4652238" y="2153686"/>
            <a:ext cx="2887524" cy="32394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CD666-D710-E89D-D2F2-8AE44553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this relationship with temperature?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33920-3B1F-D248-14D8-C9EF4A7EE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3593A-6C8D-BC7E-5BD1-1B6FA1F7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12</a:t>
            </a:fld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55D60A30-D746-DF4C-49F2-4EE31786742F}"/>
              </a:ext>
            </a:extLst>
          </p:cNvPr>
          <p:cNvSpPr/>
          <p:nvPr/>
        </p:nvSpPr>
        <p:spPr>
          <a:xfrm>
            <a:off x="7539762" y="2930273"/>
            <a:ext cx="570016" cy="1686296"/>
          </a:xfrm>
          <a:prstGeom prst="up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B3FF963C-C9E7-CCFE-4639-91421B439880}"/>
              </a:ext>
            </a:extLst>
          </p:cNvPr>
          <p:cNvSpPr/>
          <p:nvPr/>
        </p:nvSpPr>
        <p:spPr>
          <a:xfrm rot="10800000">
            <a:off x="3942615" y="2930273"/>
            <a:ext cx="570016" cy="1686296"/>
          </a:xfrm>
          <a:prstGeom prst="up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BDC3E-1033-196E-DD20-D7049A5E8461}"/>
              </a:ext>
            </a:extLst>
          </p:cNvPr>
          <p:cNvSpPr txBox="1"/>
          <p:nvPr/>
        </p:nvSpPr>
        <p:spPr>
          <a:xfrm>
            <a:off x="660400" y="2434593"/>
            <a:ext cx="3142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Georgia" panose="02040502050405020303" pitchFamily="18" charset="0"/>
              </a:rPr>
              <a:t>Condensation</a:t>
            </a:r>
            <a:r>
              <a:rPr lang="en-GB" sz="2400" dirty="0">
                <a:latin typeface="Georgia" panose="02040502050405020303" pitchFamily="18" charset="0"/>
              </a:rPr>
              <a:t>:</a:t>
            </a:r>
          </a:p>
          <a:p>
            <a:pPr algn="ctr"/>
            <a:r>
              <a:rPr lang="en-GB" sz="2400" dirty="0">
                <a:latin typeface="Georgia" panose="02040502050405020303" pitchFamily="18" charset="0"/>
              </a:rPr>
              <a:t>At lower temperatures, water vapour molecules have a higher chance of condensing onto surfaces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D6359-E3C9-FFAC-37FA-B66ED655AEC4}"/>
              </a:ext>
            </a:extLst>
          </p:cNvPr>
          <p:cNvSpPr txBox="1"/>
          <p:nvPr/>
        </p:nvSpPr>
        <p:spPr>
          <a:xfrm>
            <a:off x="8191257" y="2434593"/>
            <a:ext cx="3142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Georgia" panose="02040502050405020303" pitchFamily="18" charset="0"/>
              </a:rPr>
              <a:t>Evaporation</a:t>
            </a:r>
            <a:r>
              <a:rPr lang="en-GB" sz="2400" dirty="0">
                <a:latin typeface="Georgia" panose="02040502050405020303" pitchFamily="18" charset="0"/>
              </a:rPr>
              <a:t>:</a:t>
            </a:r>
          </a:p>
          <a:p>
            <a:pPr algn="ctr"/>
            <a:r>
              <a:rPr lang="en-GB" sz="2400" dirty="0">
                <a:latin typeface="Georgia" panose="02040502050405020303" pitchFamily="18" charset="0"/>
              </a:rPr>
              <a:t>At higher temperatures, liquid water molecules have a higher chance of evaporating from surfaces</a:t>
            </a:r>
          </a:p>
        </p:txBody>
      </p:sp>
    </p:spTree>
    <p:extLst>
      <p:ext uri="{BB962C8B-B14F-4D97-AF65-F5344CB8AC3E}">
        <p14:creationId xmlns:p14="http://schemas.microsoft.com/office/powerpoint/2010/main" val="39416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33B6-745C-6EF7-FB8C-DC4DB095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Wet bulb temperature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6C9A0-0695-A5F6-D7B9-869416A3634D}"/>
              </a:ext>
            </a:extLst>
          </p:cNvPr>
          <p:cNvSpPr txBox="1"/>
          <p:nvPr/>
        </p:nvSpPr>
        <p:spPr>
          <a:xfrm>
            <a:off x="728869" y="1997839"/>
            <a:ext cx="3763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lowest temperature to which air can be cooled by the evaporation of water into the air at a constant pressure</a:t>
            </a:r>
          </a:p>
          <a:p>
            <a:endParaRPr lang="en-US" dirty="0"/>
          </a:p>
          <a:p>
            <a:r>
              <a:rPr lang="en-US" dirty="0"/>
              <a:t>Wet bulb temperature &lt; dry bulb temperature for RH&lt;100%</a:t>
            </a:r>
          </a:p>
          <a:p>
            <a:endParaRPr lang="en-US" dirty="0"/>
          </a:p>
          <a:p>
            <a:r>
              <a:rPr lang="en-US" dirty="0"/>
              <a:t>Wet bulb temperature &gt;35C are dangerous for human health</a:t>
            </a:r>
          </a:p>
        </p:txBody>
      </p:sp>
      <p:pic>
        <p:nvPicPr>
          <p:cNvPr id="5122" name="Picture 2" descr="Mason's Hygrometer - Wet &amp; Dry Bulb Thermometer - Wall-Mounted — Eisco Labs">
            <a:extLst>
              <a:ext uri="{FF2B5EF4-FFF2-40B4-BE49-F238E27FC236}">
                <a16:creationId xmlns:a16="http://schemas.microsoft.com/office/drawing/2014/main" id="{26686271-98E7-FF10-982B-886A543C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431" y="365125"/>
            <a:ext cx="1561134" cy="4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oling centers open during heat wave in Maryland - 47abc">
            <a:extLst>
              <a:ext uri="{FF2B5EF4-FFF2-40B4-BE49-F238E27FC236}">
                <a16:creationId xmlns:a16="http://schemas.microsoft.com/office/drawing/2014/main" id="{7FDE2A24-51A5-A48E-F144-9BE517BAC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90" y="3382578"/>
            <a:ext cx="5088573" cy="28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0D656-9E70-80AA-2241-736C1DF2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4053B-BE58-B4FA-BE1A-8BD6AE78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9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82C5-F22E-6A97-78D0-DFC4BDD8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body temperature is controlled by evaporation from our skin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A8E33-DE9B-E35D-9D05-7BA1FD26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02842-85B2-4FD2-C313-D43F262C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Let's talk about sweat">
            <a:extLst>
              <a:ext uri="{FF2B5EF4-FFF2-40B4-BE49-F238E27FC236}">
                <a16:creationId xmlns:a16="http://schemas.microsoft.com/office/drawing/2014/main" id="{38F623B5-0D5F-794A-2DBE-AAC559449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53" y="1863221"/>
            <a:ext cx="6403882" cy="43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Cold Temperatures Affect the Body">
            <a:extLst>
              <a:ext uri="{FF2B5EF4-FFF2-40B4-BE49-F238E27FC236}">
                <a16:creationId xmlns:a16="http://schemas.microsoft.com/office/drawing/2014/main" id="{0DC26C88-DA24-B1D7-DD23-A954E6E6C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36" y="2352722"/>
            <a:ext cx="4455458" cy="334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9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D88C-1EA2-3BAA-3AF3-67A36E3B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3DBB8864-8A84-5947-2CD3-9FE849D94AC7}"/>
              </a:ext>
            </a:extLst>
          </p:cNvPr>
          <p:cNvPicPr/>
          <p:nvPr/>
        </p:nvPicPr>
        <p:blipFill rotWithShape="1">
          <a:blip r:embed="rId2"/>
          <a:srcRect l="13319" r="14291"/>
          <a:stretch/>
        </p:blipFill>
        <p:spPr>
          <a:xfrm>
            <a:off x="4652238" y="2153686"/>
            <a:ext cx="2887524" cy="32394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1B715-A174-32CF-E4C1-703BA0A4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Natural surfaces are not closed systems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12C2A-A4E6-7C6A-2510-932C20BB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2FD5E-F90C-52EE-80D1-1732FB79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15</a:t>
            </a:fld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E25B4297-CBB6-B48E-1BC2-064AE67B3EE0}"/>
              </a:ext>
            </a:extLst>
          </p:cNvPr>
          <p:cNvSpPr/>
          <p:nvPr/>
        </p:nvSpPr>
        <p:spPr>
          <a:xfrm>
            <a:off x="7539762" y="2930273"/>
            <a:ext cx="570016" cy="1686296"/>
          </a:xfrm>
          <a:prstGeom prst="up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1344F1FA-FEB6-4525-278C-A7E43A563844}"/>
              </a:ext>
            </a:extLst>
          </p:cNvPr>
          <p:cNvSpPr/>
          <p:nvPr/>
        </p:nvSpPr>
        <p:spPr>
          <a:xfrm rot="10800000">
            <a:off x="3942615" y="2930273"/>
            <a:ext cx="570016" cy="1686296"/>
          </a:xfrm>
          <a:prstGeom prst="up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1F3D77-1D12-7AD5-8FD5-9D7C00363D6F}"/>
              </a:ext>
            </a:extLst>
          </p:cNvPr>
          <p:cNvSpPr/>
          <p:nvPr/>
        </p:nvSpPr>
        <p:spPr>
          <a:xfrm>
            <a:off x="691376" y="2709746"/>
            <a:ext cx="2955073" cy="1773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Air movement shifts water vapour upwards or to new locations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E11A0A-CA15-08E3-91CC-F732097D7554}"/>
              </a:ext>
            </a:extLst>
          </p:cNvPr>
          <p:cNvSpPr/>
          <p:nvPr/>
        </p:nvSpPr>
        <p:spPr>
          <a:xfrm>
            <a:off x="8610600" y="2772936"/>
            <a:ext cx="2955073" cy="17730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Evaporation from land more complex than from water</a:t>
            </a:r>
          </a:p>
        </p:txBody>
      </p:sp>
    </p:spTree>
    <p:extLst>
      <p:ext uri="{BB962C8B-B14F-4D97-AF65-F5344CB8AC3E}">
        <p14:creationId xmlns:p14="http://schemas.microsoft.com/office/powerpoint/2010/main" val="226931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EB8B-5F1D-B6E3-E758-DEBB769D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Transpiration</a:t>
            </a:r>
          </a:p>
        </p:txBody>
      </p:sp>
      <p:pic>
        <p:nvPicPr>
          <p:cNvPr id="4" name="Picture 9" descr="stomatalconductance">
            <a:extLst>
              <a:ext uri="{FF2B5EF4-FFF2-40B4-BE49-F238E27FC236}">
                <a16:creationId xmlns:a16="http://schemas.microsoft.com/office/drawing/2014/main" id="{102DF0BA-B51D-CC58-65A3-5F7AB060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217" y="3257756"/>
            <a:ext cx="4748213" cy="2771775"/>
          </a:xfrm>
          <a:prstGeom prst="rect">
            <a:avLst/>
          </a:prstGeom>
          <a:noFill/>
        </p:spPr>
      </p:pic>
      <p:pic>
        <p:nvPicPr>
          <p:cNvPr id="2050" name="Picture 2" descr="Proper functioning of stomata is crucial : ReduSystems">
            <a:extLst>
              <a:ext uri="{FF2B5EF4-FFF2-40B4-BE49-F238E27FC236}">
                <a16:creationId xmlns:a16="http://schemas.microsoft.com/office/drawing/2014/main" id="{B8E4DA8A-3D6B-B5A6-2443-B5A77036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7" y="1498329"/>
            <a:ext cx="2655027" cy="175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0AF5-4341-72B8-D7AB-BA5D4285BD96}"/>
              </a:ext>
            </a:extLst>
          </p:cNvPr>
          <p:cNvSpPr txBox="1"/>
          <p:nvPr/>
        </p:nvSpPr>
        <p:spPr>
          <a:xfrm>
            <a:off x="6957391" y="2378043"/>
            <a:ext cx="2655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Plants have control over both uptake and water loss through stomata</a:t>
            </a:r>
          </a:p>
          <a:p>
            <a:endParaRPr lang="en-US" dirty="0"/>
          </a:p>
          <a:p>
            <a:r>
              <a:rPr lang="en-US" dirty="0"/>
              <a:t>Transpiration if functionally different from evaporation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38F5C-96B7-45F4-948F-4E289912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14A49-00DF-6526-5D80-3A5FAEC5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9A0E-CD06-1939-7072-31E13BBD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Evapotranspiration differs between ecosystem types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581CC-697D-2F02-85CC-253EDC8B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06D92-0EDC-6EDE-DA00-AC8782D5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1D379-0491-AE3A-4D37-795E5E85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63" y="1818897"/>
            <a:ext cx="7772400" cy="41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D9B8-A55B-92A9-A782-F11DA754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 control over the water cycle</a:t>
            </a:r>
          </a:p>
        </p:txBody>
      </p:sp>
      <p:pic>
        <p:nvPicPr>
          <p:cNvPr id="3074" name="Picture 2" descr="Rivers in the Sky: How Deforestation Is Affecting Global Water Cycles -  Yale E360">
            <a:extLst>
              <a:ext uri="{FF2B5EF4-FFF2-40B4-BE49-F238E27FC236}">
                <a16:creationId xmlns:a16="http://schemas.microsoft.com/office/drawing/2014/main" id="{7D1D7DF6-E711-15A7-5696-9402FC371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195" y="1690688"/>
            <a:ext cx="8663609" cy="4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58C0E-BA22-70A4-50FD-A42C0316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5B214-D5E9-DC6A-8CCE-7B557F8E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6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3EB2-02BE-80FA-06D9-A398EC05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air humidity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7984E-2F69-9AA6-2783-14C9CA12F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6"/>
          <a:stretch/>
        </p:blipFill>
        <p:spPr>
          <a:xfrm>
            <a:off x="1593671" y="1784949"/>
            <a:ext cx="9004657" cy="400625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4DFD1-311E-EC7E-8A5C-6C00BBC5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6E7BD-1A39-B210-9DBA-9C28A1CC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7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1635533" y="1055517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5595666" y="1328057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8316F9-5835-DC57-846E-B68CED38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6A92E-1137-F4A1-5CAB-BEB7A85B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96694-8B16-CF14-540F-BA86E41D3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9"/>
          <a:stretch/>
        </p:blipFill>
        <p:spPr>
          <a:xfrm>
            <a:off x="1160449" y="604293"/>
            <a:ext cx="9254249" cy="52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4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51BF-23BF-F252-4CB6-14EABB97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formation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F9720-67D6-42D7-743E-48362D93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B7283-D2D6-4F50-5B5B-786E98FF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21</a:t>
            </a:fld>
            <a:endParaRPr lang="en-US"/>
          </a:p>
        </p:txBody>
      </p:sp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CBE7E665-5430-F46E-396C-F438F12D80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4845" y="1491615"/>
            <a:ext cx="5663275" cy="42545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F63D4-ED50-895C-6F91-52284510B091}"/>
              </a:ext>
            </a:extLst>
          </p:cNvPr>
          <p:cNvSpPr txBox="1"/>
          <p:nvPr/>
        </p:nvSpPr>
        <p:spPr>
          <a:xfrm>
            <a:off x="838200" y="2712720"/>
            <a:ext cx="3343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Condensation on cloud condensation nuclei</a:t>
            </a:r>
          </a:p>
        </p:txBody>
      </p:sp>
    </p:spTree>
    <p:extLst>
      <p:ext uri="{BB962C8B-B14F-4D97-AF65-F5344CB8AC3E}">
        <p14:creationId xmlns:p14="http://schemas.microsoft.com/office/powerpoint/2010/main" val="5658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746-98A3-D3C3-CAA8-42726E839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900" y="4344458"/>
            <a:ext cx="59690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Precipitation only occurs when water droplets are heavy enough to fall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5F728-80AA-FDD0-69A2-CF4DF85A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4638D-D214-D54C-914B-0F05D2DE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15,663 Rain Drops Sky Stock Videos and Royalty-Free Footage - iStock">
            <a:extLst>
              <a:ext uri="{FF2B5EF4-FFF2-40B4-BE49-F238E27FC236}">
                <a16:creationId xmlns:a16="http://schemas.microsoft.com/office/drawing/2014/main" id="{553DB2AC-DD96-4B66-5A8B-5B53743A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513952"/>
            <a:ext cx="6270508" cy="352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86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4868-BDB5-4D64-7829-9D2132C58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Droplet formation in warm clouds</a:t>
            </a:r>
          </a:p>
        </p:txBody>
      </p:sp>
      <p:pic>
        <p:nvPicPr>
          <p:cNvPr id="5" name="url?sa=i&amp;rct=j&amp;q=&amp;esrc=s&amp;source=images&amp;cd=&amp;cad=rja&amp;docid=nsg7ph7-x2J98M&amp;tbnid=h6zIjMccX47WsM-&amp;ved=0CAUQjRw&amp;url=http%3A%2F%2Fclasfaculty.ucdenver.edu%2Fcallen%2F1202%2FClimate%2FMoisture%2FWaterMoistur.png">
            <a:extLst>
              <a:ext uri="{FF2B5EF4-FFF2-40B4-BE49-F238E27FC236}">
                <a16:creationId xmlns:a16="http://schemas.microsoft.com/office/drawing/2014/main" id="{F8F1EA23-8320-34DD-54BF-F324B44540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5078" y="1825625"/>
            <a:ext cx="6001844" cy="435133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9DACA-7426-8E38-F290-6ACF0791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BA78-8A3B-B875-B1D7-BCE8B8B6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3E8DF9-396D-224C-A124-D3B2E03F6C09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93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876CCBD-5CD3-5788-D0AF-40F4DE41A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Droplet formation in cold clouds</a:t>
            </a:r>
          </a:p>
        </p:txBody>
      </p:sp>
      <p:pic>
        <p:nvPicPr>
          <p:cNvPr id="10" name="UWC_6e_Figure_07_08_L.jpg">
            <a:extLst>
              <a:ext uri="{FF2B5EF4-FFF2-40B4-BE49-F238E27FC236}">
                <a16:creationId xmlns:a16="http://schemas.microsoft.com/office/drawing/2014/main" id="{ADF51D8E-FD6C-4775-B42C-10AF85824E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6368" y="987425"/>
            <a:ext cx="4885839" cy="5532645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532E5D8-E2F0-45B2-7CCF-DD3B5D770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847176"/>
            <a:ext cx="3932237" cy="1813142"/>
          </a:xfrm>
        </p:spPr>
        <p:txBody>
          <a:bodyPr/>
          <a:lstStyle/>
          <a:p>
            <a:r>
              <a:rPr lang="en-US" dirty="0"/>
              <a:t>Supersaturated air is air with a relative humidity higher than 100.</a:t>
            </a:r>
          </a:p>
          <a:p>
            <a:endParaRPr lang="en-US" dirty="0"/>
          </a:p>
          <a:p>
            <a:r>
              <a:rPr lang="en-US" dirty="0"/>
              <a:t>This process can occur in the absence of condensation nuclei or if two air parcels of differing temperatures mix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068F0-CAD3-B0A3-F5AD-F5726928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23F5B-342A-0B72-4D95-3B59927E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3E8DF9-396D-224C-A124-D3B2E03F6C09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95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rl?sa=i&amp;rct=j&amp;q=&amp;esrc=s&amp;source=images&amp;cd=&amp;cad=rja&amp;docid=6L-VsQHBjvzzMM&amp;tbnid=kwXaLEEVRZRMqM-&amp;ved=0CAUQjRw&amp;url=http%3A%2F%2Fblogs.mprnews.org%2Fupdraft%2F2010%2F11%2Fsaturdays_snow_storm_unique_in%2F&amp;.png">
            <a:extLst>
              <a:ext uri="{FF2B5EF4-FFF2-40B4-BE49-F238E27FC236}">
                <a16:creationId xmlns:a16="http://schemas.microsoft.com/office/drawing/2014/main" id="{70A8EC77-1473-2731-1B7A-DFA7270B61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8476" y="68263"/>
            <a:ext cx="8815048" cy="6721475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3043E-9078-611E-B2A1-46CAF9F0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ESU22001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0667ED7-22E1-02FA-B5F4-706E9967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73E8DF9-396D-224C-A124-D3B2E03F6C0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28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5841-5F3B-B931-40EB-74B8F35C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2529205"/>
            <a:ext cx="2238612" cy="1325563"/>
          </a:xfrm>
        </p:spPr>
        <p:txBody>
          <a:bodyPr>
            <a:normAutofit/>
          </a:bodyPr>
          <a:lstStyle/>
          <a:p>
            <a:r>
              <a:rPr lang="en-US" dirty="0"/>
              <a:t>Cloud types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EBFD-EF23-CCE2-2072-96AA1F9D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D89D3-0331-ACBD-DAC6-2BBB6D6D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26</a:t>
            </a:fld>
            <a:endParaRPr lang="en-US"/>
          </a:p>
        </p:txBody>
      </p:sp>
      <p:pic>
        <p:nvPicPr>
          <p:cNvPr id="5" name="image30.png">
            <a:extLst>
              <a:ext uri="{FF2B5EF4-FFF2-40B4-BE49-F238E27FC236}">
                <a16:creationId xmlns:a16="http://schemas.microsoft.com/office/drawing/2014/main" id="{F39FD901-AADA-F45D-139F-F707AEC4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812" y="488950"/>
            <a:ext cx="8732343" cy="5867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91527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D02F-6F1C-1F9A-7C0E-F416FAC8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Precipitation: rain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3367D-E240-F36A-DD37-E03D0F51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4297D-CBA2-DC4F-41C1-2CB909AF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27</a:t>
            </a:fld>
            <a:endParaRPr lang="en-US"/>
          </a:p>
        </p:txBody>
      </p:sp>
      <p:pic>
        <p:nvPicPr>
          <p:cNvPr id="5" name="UWC_6e_Figure_07_17_L.jpg">
            <a:extLst>
              <a:ext uri="{FF2B5EF4-FFF2-40B4-BE49-F238E27FC236}">
                <a16:creationId xmlns:a16="http://schemas.microsoft.com/office/drawing/2014/main" id="{334113A6-FB28-736A-106E-F183F1ADEA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5831" y="1451092"/>
            <a:ext cx="4114800" cy="50417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8459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C61E-CF89-2FD8-22A3-5275938D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Precipitation: snow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E3E9C-D4F1-2E5C-05B0-7A351D9D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67C3A-E098-07B3-A880-20EE2AC8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28</a:t>
            </a:fld>
            <a:endParaRPr lang="en-US"/>
          </a:p>
        </p:txBody>
      </p:sp>
      <p:pic>
        <p:nvPicPr>
          <p:cNvPr id="5" name="UWC_6e_Figure_07_10_L.jpg">
            <a:extLst>
              <a:ext uri="{FF2B5EF4-FFF2-40B4-BE49-F238E27FC236}">
                <a16:creationId xmlns:a16="http://schemas.microsoft.com/office/drawing/2014/main" id="{FB98C7D1-8602-B0FD-9D8B-C51D516F19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8888" y="1506845"/>
            <a:ext cx="5623002" cy="50320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40110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D9E9-3C8D-17BF-495F-35F9B406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Precipitation: sleet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0C3C1-9E07-4CAC-C59E-E52F0310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E665C-BF90-91ED-4591-A3C808B8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29</a:t>
            </a:fld>
            <a:endParaRPr lang="en-US"/>
          </a:p>
        </p:txBody>
      </p:sp>
      <p:pic>
        <p:nvPicPr>
          <p:cNvPr id="6" name="UWC_6e_Figure_07_22_L.jpg">
            <a:extLst>
              <a:ext uri="{FF2B5EF4-FFF2-40B4-BE49-F238E27FC236}">
                <a16:creationId xmlns:a16="http://schemas.microsoft.com/office/drawing/2014/main" id="{8F87EDB4-27A5-D3D0-A9EC-985ABAAA5D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376" y="1535089"/>
            <a:ext cx="6263464" cy="309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leet-1.jpeg">
            <a:extLst>
              <a:ext uri="{FF2B5EF4-FFF2-40B4-BE49-F238E27FC236}">
                <a16:creationId xmlns:a16="http://schemas.microsoft.com/office/drawing/2014/main" id="{0ECD1E2B-F695-17D4-3792-3D31241A35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4130" y="3649653"/>
            <a:ext cx="4000379" cy="260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5176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32A9-44AE-DEDA-3044-D9E183B8B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Distribution of water on Earth</a:t>
            </a:r>
          </a:p>
        </p:txBody>
      </p:sp>
      <p:pic>
        <p:nvPicPr>
          <p:cNvPr id="6" name="url?sa=i&amp;rct=j&amp;q=&amp;esrc=s&amp;source=images&amp;cd=&amp;cad=rja&amp;docid=Eeb69BVBcqKN8M&amp;tbnid=EwrJlxKqf-m23M-&amp;ved=0CAUQjRw&amp;url=http%3A%2F%2Fwaterdropblog.wordpress.com%2F2008%2F06%2F11%2Fgraphical-representation-of-f.png">
            <a:extLst>
              <a:ext uri="{FF2B5EF4-FFF2-40B4-BE49-F238E27FC236}">
                <a16:creationId xmlns:a16="http://schemas.microsoft.com/office/drawing/2014/main" id="{38CF852C-215A-E496-F70B-25BC33CEC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29628" y="1737661"/>
            <a:ext cx="3633367" cy="435133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171A9-6BC1-5A77-E691-5467C542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BBC57-0FE6-A571-0B30-18823C61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3E8DF9-396D-224C-A124-D3B2E03F6C0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2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310A-86D7-3E64-7FCC-3B44737F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Freezing rain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D858E-55E4-1714-E845-EF644282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1DDEE-A155-866E-D6CE-601AF236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30</a:t>
            </a:fld>
            <a:endParaRPr lang="en-US"/>
          </a:p>
        </p:txBody>
      </p:sp>
      <p:pic>
        <p:nvPicPr>
          <p:cNvPr id="5" name="UWC_6e_Figure_07_22_L.jpg">
            <a:extLst>
              <a:ext uri="{FF2B5EF4-FFF2-40B4-BE49-F238E27FC236}">
                <a16:creationId xmlns:a16="http://schemas.microsoft.com/office/drawing/2014/main" id="{93F6117E-AB92-8377-A3DC-EAFFDE20914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794" y="1390198"/>
            <a:ext cx="6686597" cy="2983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ce-storm.jpg">
            <a:extLst>
              <a:ext uri="{FF2B5EF4-FFF2-40B4-BE49-F238E27FC236}">
                <a16:creationId xmlns:a16="http://schemas.microsoft.com/office/drawing/2014/main" id="{4D44FFC8-C592-6CE4-A268-CA3443031D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4834" y="3738455"/>
            <a:ext cx="4359965" cy="29830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CC173B0-5804-B629-4768-446F072BE6DB}"/>
              </a:ext>
            </a:extLst>
          </p:cNvPr>
          <p:cNvSpPr txBox="1">
            <a:spLocks/>
          </p:cNvSpPr>
          <p:nvPr/>
        </p:nvSpPr>
        <p:spPr>
          <a:xfrm>
            <a:off x="1114567" y="4805020"/>
            <a:ext cx="5181600" cy="1325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Cold air layer too thin for water to freeze – reaches sub zero surface </a:t>
            </a:r>
            <a:r>
              <a:rPr lang="en-GB"/>
              <a:t>as liquid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3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4AAC-2101-6797-18D5-7AA2E1D1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A76F0-CC01-FDE6-8408-D3972460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B6C99-1EEC-EE3C-333F-7CA92496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31</a:t>
            </a:fld>
            <a:endParaRPr lang="en-US"/>
          </a:p>
        </p:txBody>
      </p:sp>
      <p:sp>
        <p:nvSpPr>
          <p:cNvPr id="5" name="Shape 428">
            <a:extLst>
              <a:ext uri="{FF2B5EF4-FFF2-40B4-BE49-F238E27FC236}">
                <a16:creationId xmlns:a16="http://schemas.microsoft.com/office/drawing/2014/main" id="{637BFF8B-F46D-E46D-531F-13EEC0823CBE}"/>
              </a:ext>
            </a:extLst>
          </p:cNvPr>
          <p:cNvSpPr/>
          <p:nvPr/>
        </p:nvSpPr>
        <p:spPr>
          <a:xfrm>
            <a:off x="5994400" y="1085850"/>
            <a:ext cx="5744882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40639" lvl="1" indent="0" algn="l" defTabSz="914400">
              <a:lnSpc>
                <a:spcPct val="90000"/>
              </a:lnSpc>
              <a:defRPr sz="1800"/>
            </a:pPr>
            <a:r>
              <a:rPr sz="2000" b="1" dirty="0">
                <a:uFill>
                  <a:solidFill/>
                </a:uFill>
                <a:latin typeface="Georgia" panose="02040502050405020303" pitchFamily="18" charset="0"/>
                <a:ea typeface="Times"/>
                <a:cs typeface="Times"/>
                <a:sym typeface="Times"/>
              </a:rPr>
              <a:t>Fog</a:t>
            </a:r>
            <a:r>
              <a:rPr sz="2000" dirty="0">
                <a:uFill>
                  <a:solidFill/>
                </a:uFill>
                <a:latin typeface="Georgia" panose="02040502050405020303" pitchFamily="18" charset="0"/>
                <a:ea typeface="Times"/>
                <a:cs typeface="Times"/>
                <a:sym typeface="Times"/>
              </a:rPr>
              <a:t>: a cloud whose base is at or near the ground</a:t>
            </a:r>
          </a:p>
          <a:p>
            <a:pPr marR="40639" lvl="1" indent="0" algn="l" defTabSz="914400">
              <a:lnSpc>
                <a:spcPct val="90000"/>
              </a:lnSpc>
              <a:defRPr sz="1800"/>
            </a:pPr>
            <a:endParaRPr sz="2000" dirty="0">
              <a:uFill>
                <a:solidFill/>
              </a:uFill>
              <a:latin typeface="Georgia" panose="02040502050405020303" pitchFamily="18" charset="0"/>
              <a:ea typeface="Times"/>
              <a:cs typeface="Times"/>
              <a:sym typeface="Times"/>
            </a:endParaRPr>
          </a:p>
          <a:p>
            <a:pPr marR="40639" lvl="1" indent="0" algn="l" defTabSz="914400">
              <a:lnSpc>
                <a:spcPct val="90000"/>
              </a:lnSpc>
              <a:defRPr sz="1800"/>
            </a:pPr>
            <a:endParaRPr sz="2000" dirty="0">
              <a:uFill>
                <a:solidFill/>
              </a:uFill>
              <a:latin typeface="Georgia" panose="02040502050405020303" pitchFamily="18" charset="0"/>
              <a:ea typeface="Times"/>
              <a:cs typeface="Times"/>
              <a:sym typeface="Times"/>
            </a:endParaRPr>
          </a:p>
          <a:p>
            <a:pPr marR="40639" lvl="1" indent="0" algn="l" defTabSz="914400">
              <a:lnSpc>
                <a:spcPct val="90000"/>
              </a:lnSpc>
              <a:defRPr sz="1800"/>
            </a:pPr>
            <a:r>
              <a:rPr sz="2000" b="1" dirty="0">
                <a:uFill>
                  <a:solidFill/>
                </a:uFill>
                <a:latin typeface="Georgia" panose="02040502050405020303" pitchFamily="18" charset="0"/>
                <a:ea typeface="Times"/>
                <a:cs typeface="Times"/>
                <a:sym typeface="Times"/>
              </a:rPr>
              <a:t>Radiation fog (ground fog)</a:t>
            </a:r>
            <a:r>
              <a:rPr sz="2000" dirty="0">
                <a:uFill>
                  <a:solidFill/>
                </a:uFill>
                <a:latin typeface="Georgia" panose="02040502050405020303" pitchFamily="18" charset="0"/>
                <a:ea typeface="Times"/>
                <a:cs typeface="Times"/>
                <a:sym typeface="Times"/>
              </a:rPr>
              <a:t>: fog that forms when nighttime cooling drops temperature below the dew point</a:t>
            </a:r>
          </a:p>
          <a:p>
            <a:pPr marR="40639" lvl="1" indent="0" algn="l" defTabSz="914400">
              <a:lnSpc>
                <a:spcPct val="90000"/>
              </a:lnSpc>
              <a:defRPr sz="1800"/>
            </a:pPr>
            <a:endParaRPr sz="2000" dirty="0">
              <a:uFill>
                <a:solidFill/>
              </a:uFill>
              <a:latin typeface="Georgia" panose="02040502050405020303" pitchFamily="18" charset="0"/>
              <a:ea typeface="Times"/>
              <a:cs typeface="Times"/>
              <a:sym typeface="Times"/>
            </a:endParaRPr>
          </a:p>
          <a:p>
            <a:pPr marR="40639" lvl="1" indent="0" algn="l" defTabSz="914400">
              <a:lnSpc>
                <a:spcPct val="90000"/>
              </a:lnSpc>
              <a:defRPr sz="1800"/>
            </a:pPr>
            <a:r>
              <a:rPr sz="2000" dirty="0">
                <a:uFill>
                  <a:solidFill/>
                </a:uFill>
                <a:latin typeface="Georgia" panose="02040502050405020303" pitchFamily="18" charset="0"/>
                <a:ea typeface="Times"/>
                <a:cs typeface="Times"/>
                <a:sym typeface="Times"/>
              </a:rPr>
              <a:t>Most likely to occur on an otherwise cloudless night</a:t>
            </a:r>
          </a:p>
          <a:p>
            <a:pPr marR="40639" lvl="1" indent="0" algn="l" defTabSz="914400">
              <a:lnSpc>
                <a:spcPct val="90000"/>
              </a:lnSpc>
              <a:defRPr sz="1800"/>
            </a:pPr>
            <a:endParaRPr sz="2000" dirty="0">
              <a:uFill>
                <a:solidFill/>
              </a:uFill>
              <a:latin typeface="Georgia" panose="02040502050405020303" pitchFamily="18" charset="0"/>
              <a:ea typeface="Times"/>
              <a:cs typeface="Times"/>
              <a:sym typeface="Times"/>
            </a:endParaRPr>
          </a:p>
          <a:p>
            <a:pPr marR="40639" lvl="1" indent="0" algn="l" defTabSz="914400">
              <a:lnSpc>
                <a:spcPct val="90000"/>
              </a:lnSpc>
              <a:defRPr sz="1800"/>
            </a:pPr>
            <a:r>
              <a:rPr sz="2000" dirty="0">
                <a:uFill>
                  <a:solidFill/>
                </a:uFill>
                <a:latin typeface="Georgia" panose="02040502050405020303" pitchFamily="18" charset="0"/>
                <a:ea typeface="Times"/>
                <a:cs typeface="Times"/>
                <a:sym typeface="Times"/>
              </a:rPr>
              <a:t>Typically dissipates within a few hours of sunrise</a:t>
            </a:r>
          </a:p>
          <a:p>
            <a:pPr marR="40639" lvl="1" indent="0" algn="l" defTabSz="914400">
              <a:lnSpc>
                <a:spcPct val="90000"/>
              </a:lnSpc>
              <a:defRPr sz="1800"/>
            </a:pPr>
            <a:endParaRPr sz="2000" dirty="0">
              <a:uFill>
                <a:solidFill/>
              </a:uFill>
              <a:latin typeface="Georgia" panose="02040502050405020303" pitchFamily="18" charset="0"/>
              <a:ea typeface="Times"/>
              <a:cs typeface="Times"/>
              <a:sym typeface="Times"/>
            </a:endParaRPr>
          </a:p>
          <a:p>
            <a:pPr marR="40639" lvl="1" indent="0" algn="l" defTabSz="914400">
              <a:lnSpc>
                <a:spcPct val="90000"/>
              </a:lnSpc>
              <a:defRPr sz="1800"/>
            </a:pPr>
            <a:r>
              <a:rPr sz="2000" dirty="0">
                <a:uFill>
                  <a:solidFill/>
                </a:uFill>
                <a:latin typeface="Georgia" panose="02040502050405020303" pitchFamily="18" charset="0"/>
                <a:ea typeface="Times"/>
                <a:cs typeface="Times"/>
                <a:sym typeface="Times"/>
              </a:rPr>
              <a:t>Thick radiation fog can limit insolation and warming and persist all day</a:t>
            </a:r>
          </a:p>
        </p:txBody>
      </p:sp>
      <p:pic>
        <p:nvPicPr>
          <p:cNvPr id="6" name="RadiationFog.png">
            <a:extLst>
              <a:ext uri="{FF2B5EF4-FFF2-40B4-BE49-F238E27FC236}">
                <a16:creationId xmlns:a16="http://schemas.microsoft.com/office/drawing/2014/main" id="{C76B7BCB-EF2C-ED50-2DE0-9B2E922ED7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860" y="1794436"/>
            <a:ext cx="5439140" cy="3619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1730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3D65-4204-600F-BBA3-7B54C42C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Dew formation</a:t>
            </a:r>
          </a:p>
        </p:txBody>
      </p:sp>
      <p:pic>
        <p:nvPicPr>
          <p:cNvPr id="1026" name="Picture 2" descr="Difference Between Dew and Fog | Difference Between">
            <a:extLst>
              <a:ext uri="{FF2B5EF4-FFF2-40B4-BE49-F238E27FC236}">
                <a16:creationId xmlns:a16="http://schemas.microsoft.com/office/drawing/2014/main" id="{88DD1DF0-D471-46F4-3E65-385D1E25A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6" r="15818" b="-1"/>
          <a:stretch/>
        </p:blipFill>
        <p:spPr bwMode="auto">
          <a:xfrm>
            <a:off x="838200" y="1825625"/>
            <a:ext cx="5181600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Content Placeholder 3">
            <a:extLst>
              <a:ext uri="{FF2B5EF4-FFF2-40B4-BE49-F238E27FC236}">
                <a16:creationId xmlns:a16="http://schemas.microsoft.com/office/drawing/2014/main" id="{B7C1F7F9-C952-3546-8692-1CD0E438F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0496" y="3038199"/>
            <a:ext cx="5181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Condensation of water </a:t>
            </a:r>
            <a:r>
              <a:rPr lang="en-US" dirty="0" err="1"/>
              <a:t>vapour</a:t>
            </a:r>
            <a:r>
              <a:rPr lang="en-US" dirty="0"/>
              <a:t> from the air onto</a:t>
            </a:r>
            <a:r>
              <a:rPr lang="en-GB" dirty="0"/>
              <a:t> cold surfaces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B625-B6DB-BE34-D79A-C5FD3094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523EA-E775-D4C7-4A04-D1905A18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3E8DF9-396D-224C-A124-D3B2E03F6C09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0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B3F7-A028-DF58-3C9D-0CEA5FF6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precipitation patterns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88A13-8A3B-2603-9140-3670A9CF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526DE-15B0-6CC8-7213-EFCC0447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97117-62BA-1F82-80EB-4789F179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2246"/>
            <a:ext cx="4293973" cy="240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131D80-C9FF-7AD7-9294-F9A89343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88" y="3954187"/>
            <a:ext cx="4376396" cy="253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81CE4-68BF-A457-F87B-78AD24718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038" y="1287291"/>
            <a:ext cx="4473718" cy="266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E74FB-08DA-47B0-85C9-58F274483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249" y="3954187"/>
            <a:ext cx="4224674" cy="25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38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9CF3-7722-E1EE-5B7F-5338098B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Precipitation seasonality in the mid-latitudes - Ireland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BD335-B347-8889-A42F-ECEBB0D5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E1D29-9361-78BD-FFFB-14AACB06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Mean Raifall Chart">
            <a:extLst>
              <a:ext uri="{FF2B5EF4-FFF2-40B4-BE49-F238E27FC236}">
                <a16:creationId xmlns:a16="http://schemas.microsoft.com/office/drawing/2014/main" id="{95B97757-5796-1D3E-1624-5E3BAEDD4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37" y="1858308"/>
            <a:ext cx="9264834" cy="393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576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9CF3-7722-E1EE-5B7F-5338098B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Precipitation seasonality in the mid-latitudes - Romania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BD335-B347-8889-A42F-ECEBB0D5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E1D29-9361-78BD-FFFB-14AACB06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35</a:t>
            </a:fld>
            <a:endParaRPr lang="en-US"/>
          </a:p>
        </p:txBody>
      </p:sp>
      <p:pic>
        <p:nvPicPr>
          <p:cNvPr id="4098" name="Picture 2" descr="Vremea București - Cea mai exactă prognoză pe 10 zile și ore">
            <a:extLst>
              <a:ext uri="{FF2B5EF4-FFF2-40B4-BE49-F238E27FC236}">
                <a16:creationId xmlns:a16="http://schemas.microsoft.com/office/drawing/2014/main" id="{1D671307-05C4-E2FF-7A25-ABF227AE8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5" b="24968"/>
          <a:stretch/>
        </p:blipFill>
        <p:spPr bwMode="auto">
          <a:xfrm>
            <a:off x="2541494" y="1916813"/>
            <a:ext cx="6858000" cy="421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946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7892-4388-201A-668E-D7A675AF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 is driven by the movement of different air masses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03C2C4-1ABF-A3B2-5783-AD6998B0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EA3F-4B47-D401-3B56-C37B70D9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2" descr="Air masses defined: What type of weather we have depends on what type of  air we have | RochesterFirst">
            <a:extLst>
              <a:ext uri="{FF2B5EF4-FFF2-40B4-BE49-F238E27FC236}">
                <a16:creationId xmlns:a16="http://schemas.microsoft.com/office/drawing/2014/main" id="{1A35B9F0-D449-062C-9E0F-27635C9DE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37" y="1975902"/>
            <a:ext cx="7390725" cy="40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849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7892-4388-201A-668E-D7A675AF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 is driven by the movement of different air masses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03C2C4-1ABF-A3B2-5783-AD6998B0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EA3F-4B47-D401-3B56-C37B70D9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2" descr="Air masses defined: What type of weather we have depends on what type of  air we have | RochesterFirst">
            <a:extLst>
              <a:ext uri="{FF2B5EF4-FFF2-40B4-BE49-F238E27FC236}">
                <a16:creationId xmlns:a16="http://schemas.microsoft.com/office/drawing/2014/main" id="{1A35B9F0-D449-062C-9E0F-27635C9DE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37" y="1975902"/>
            <a:ext cx="7390725" cy="40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03AA4F-211F-1647-2E48-CD77B271ABF2}"/>
              </a:ext>
            </a:extLst>
          </p:cNvPr>
          <p:cNvSpPr/>
          <p:nvPr/>
        </p:nvSpPr>
        <p:spPr>
          <a:xfrm>
            <a:off x="5396753" y="2545976"/>
            <a:ext cx="699247" cy="6633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55C488-B285-C01A-0CA6-2CF1620D6C20}"/>
              </a:ext>
            </a:extLst>
          </p:cNvPr>
          <p:cNvCxnSpPr>
            <a:endCxn id="6" idx="3"/>
          </p:cNvCxnSpPr>
          <p:nvPr/>
        </p:nvCxnSpPr>
        <p:spPr>
          <a:xfrm flipV="1">
            <a:off x="1757082" y="3112214"/>
            <a:ext cx="3742073" cy="221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9FF8F2-8531-1701-E414-3EF626B056A1}"/>
              </a:ext>
            </a:extLst>
          </p:cNvPr>
          <p:cNvSpPr txBox="1"/>
          <p:nvPr/>
        </p:nvSpPr>
        <p:spPr>
          <a:xfrm>
            <a:off x="914401" y="5468470"/>
            <a:ext cx="218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Movement of cold wet air in winter</a:t>
            </a:r>
          </a:p>
        </p:txBody>
      </p:sp>
    </p:spTree>
    <p:extLst>
      <p:ext uri="{BB962C8B-B14F-4D97-AF65-F5344CB8AC3E}">
        <p14:creationId xmlns:p14="http://schemas.microsoft.com/office/powerpoint/2010/main" val="616144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7892-4388-201A-668E-D7A675AF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 is driven by the movement of different air masses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03C2C4-1ABF-A3B2-5783-AD6998B0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EA3F-4B47-D401-3B56-C37B70D9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 descr="Air masses defined: What type of weather we have depends on what type of  air we have | RochesterFirst">
            <a:extLst>
              <a:ext uri="{FF2B5EF4-FFF2-40B4-BE49-F238E27FC236}">
                <a16:creationId xmlns:a16="http://schemas.microsoft.com/office/drawing/2014/main" id="{1A35B9F0-D449-062C-9E0F-27635C9DE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37" y="1975902"/>
            <a:ext cx="7390725" cy="40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03AA4F-211F-1647-2E48-CD77B271ABF2}"/>
              </a:ext>
            </a:extLst>
          </p:cNvPr>
          <p:cNvSpPr/>
          <p:nvPr/>
        </p:nvSpPr>
        <p:spPr>
          <a:xfrm>
            <a:off x="6580094" y="2402542"/>
            <a:ext cx="860612" cy="8514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55C488-B285-C01A-0CA6-2CF1620D6C20}"/>
              </a:ext>
            </a:extLst>
          </p:cNvPr>
          <p:cNvCxnSpPr>
            <a:cxnSpLocks/>
          </p:cNvCxnSpPr>
          <p:nvPr/>
        </p:nvCxnSpPr>
        <p:spPr>
          <a:xfrm flipH="1" flipV="1">
            <a:off x="7352275" y="3254018"/>
            <a:ext cx="1881372" cy="2214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9FF8F2-8531-1701-E414-3EF626B056A1}"/>
              </a:ext>
            </a:extLst>
          </p:cNvPr>
          <p:cNvSpPr txBox="1"/>
          <p:nvPr/>
        </p:nvSpPr>
        <p:spPr>
          <a:xfrm>
            <a:off x="8976526" y="5468470"/>
            <a:ext cx="218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Movement of cold dry air in winter</a:t>
            </a:r>
          </a:p>
        </p:txBody>
      </p:sp>
    </p:spTree>
    <p:extLst>
      <p:ext uri="{BB962C8B-B14F-4D97-AF65-F5344CB8AC3E}">
        <p14:creationId xmlns:p14="http://schemas.microsoft.com/office/powerpoint/2010/main" val="2913399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B3F7-A028-DF58-3C9D-0CEA5FF6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precipitation patterns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88A13-8A3B-2603-9140-3670A9CF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526DE-15B0-6CC8-7213-EFCC0447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97117-62BA-1F82-80EB-4789F179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2246"/>
            <a:ext cx="4293973" cy="240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131D80-C9FF-7AD7-9294-F9A89343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88" y="3954187"/>
            <a:ext cx="4376396" cy="253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81CE4-68BF-A457-F87B-78AD24718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038" y="1287291"/>
            <a:ext cx="4473718" cy="266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E74FB-08DA-47B0-85C9-58F274483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249" y="3954187"/>
            <a:ext cx="4224674" cy="25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6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8316F9-5835-DC57-846E-B68CED38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6A92E-1137-F4A1-5CAB-BEB7A85B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96694-8B16-CF14-540F-BA86E41D3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09"/>
          <a:stretch/>
        </p:blipFill>
        <p:spPr>
          <a:xfrm>
            <a:off x="1271961" y="593142"/>
            <a:ext cx="9254249" cy="52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7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33CA-6DD9-8227-F0EC-7F3E15A7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Precipitation seasonality in the lower latitudes - Delhi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E1E8A-048E-3FE8-254D-6AE01A7B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D0760-3CFD-8E99-754A-44727682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40</a:t>
            </a:fld>
            <a:endParaRPr lang="en-US"/>
          </a:p>
        </p:txBody>
      </p:sp>
      <p:pic>
        <p:nvPicPr>
          <p:cNvPr id="5122" name="Picture 2" descr="Average precipitation (rain/snow) in New Delhi, India   Copyright © 2023  weather-and-climate.com  ">
            <a:extLst>
              <a:ext uri="{FF2B5EF4-FFF2-40B4-BE49-F238E27FC236}">
                <a16:creationId xmlns:a16="http://schemas.microsoft.com/office/drawing/2014/main" id="{929B1FFD-853B-F53D-B0B8-722D8F103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332317"/>
            <a:ext cx="89154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08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F82E-7F02-DD9E-F274-CFB04F13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Monsoons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AD92-F80A-88F6-156C-9FA3313D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E071E-D1B3-5215-A02E-917C68C4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 descr="Red and blue arrows demonstrate the movement of air from cool ocean to warm land in the summer and cool land to warm ocean in the winter.">
            <a:extLst>
              <a:ext uri="{FF2B5EF4-FFF2-40B4-BE49-F238E27FC236}">
                <a16:creationId xmlns:a16="http://schemas.microsoft.com/office/drawing/2014/main" id="{7B255A64-BB66-8D20-13F2-B24CB4B4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27" y="1690688"/>
            <a:ext cx="8125346" cy="438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167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040B-07B9-157C-B08E-170E4148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Monsoons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C3C3A-85EC-56DC-FBC7-79241DA0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51185-1318-6CEF-0F4D-2AA80E2C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 descr="Geographic location of global monsoon regions (dark red shaded areas)... |  Download Scientific Diagram">
            <a:extLst>
              <a:ext uri="{FF2B5EF4-FFF2-40B4-BE49-F238E27FC236}">
                <a16:creationId xmlns:a16="http://schemas.microsoft.com/office/drawing/2014/main" id="{303B482D-2AEE-7B3E-0373-7479AE81B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275" y="1690688"/>
            <a:ext cx="7992017" cy="401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699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0675-740C-9923-5862-1528A20F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Precipitation in the low latitudes - Nigeria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5F97A-F5FF-7051-9FA5-DC5FD3E2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9BCCD-BCE7-AC9C-D491-EB10FD3A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43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99B2BF-B958-B6EF-33EB-509E58C9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32" y="2459317"/>
            <a:ext cx="63627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388BFA2-DC2F-3C36-F5DF-9543DFA0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109" y="1027906"/>
            <a:ext cx="28067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4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CF11-4B79-650E-A154-16306B53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Intertropical convergence zone (ITCZ)</a:t>
            </a:r>
          </a:p>
        </p:txBody>
      </p:sp>
      <p:sp>
        <p:nvSpPr>
          <p:cNvPr id="3" name="Shape 197">
            <a:extLst>
              <a:ext uri="{FF2B5EF4-FFF2-40B4-BE49-F238E27FC236}">
                <a16:creationId xmlns:a16="http://schemas.microsoft.com/office/drawing/2014/main" id="{570BBC21-0D82-22AE-F98E-EF9E2D22BAB6}"/>
              </a:ext>
            </a:extLst>
          </p:cNvPr>
          <p:cNvSpPr/>
          <p:nvPr/>
        </p:nvSpPr>
        <p:spPr>
          <a:xfrm>
            <a:off x="4805100" y="1808484"/>
            <a:ext cx="3982707" cy="190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R="40639" lvl="1" indent="0" algn="l" defTabSz="914400">
              <a:lnSpc>
                <a:spcPct val="90000"/>
              </a:lnSpc>
              <a:defRPr sz="30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sz="2000" dirty="0">
                <a:latin typeface="Georgia" panose="02040502050405020303" pitchFamily="18" charset="0"/>
              </a:rPr>
              <a:t>Convergence of northeast and southeast trade winds in equatorial regions creates the</a:t>
            </a:r>
            <a:r>
              <a:rPr sz="2000" b="1" dirty="0">
                <a:latin typeface="Georgia" panose="02040502050405020303" pitchFamily="18" charset="0"/>
              </a:rPr>
              <a:t> </a:t>
            </a:r>
            <a:r>
              <a:rPr sz="2000" b="1" dirty="0" err="1">
                <a:latin typeface="Georgia" panose="02040502050405020303" pitchFamily="18" charset="0"/>
              </a:rPr>
              <a:t>intertropical</a:t>
            </a:r>
            <a:r>
              <a:rPr sz="2000" b="1" dirty="0">
                <a:latin typeface="Georgia" panose="02040502050405020303" pitchFamily="18" charset="0"/>
              </a:rPr>
              <a:t> convergence zone</a:t>
            </a:r>
          </a:p>
          <a:p>
            <a:pPr marR="40639" lvl="1" indent="0" algn="l" defTabSz="914400">
              <a:lnSpc>
                <a:spcPct val="90000"/>
              </a:lnSpc>
              <a:defRPr sz="30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b="1" dirty="0"/>
          </a:p>
        </p:txBody>
      </p:sp>
      <p:pic>
        <p:nvPicPr>
          <p:cNvPr id="4" name="itcz_goes11_lrg.png">
            <a:extLst>
              <a:ext uri="{FF2B5EF4-FFF2-40B4-BE49-F238E27FC236}">
                <a16:creationId xmlns:a16="http://schemas.microsoft.com/office/drawing/2014/main" id="{B14FBB79-6B93-F11F-F67C-C65CCF4B4D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5813" y="3829365"/>
            <a:ext cx="4654677" cy="2663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D5840EEB-8399-DB3E-8ABB-A55E81E7AB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879" t="9235" r="2703" b="9237"/>
          <a:stretch>
            <a:fillRect/>
          </a:stretch>
        </p:blipFill>
        <p:spPr>
          <a:xfrm>
            <a:off x="838200" y="3829365"/>
            <a:ext cx="3578878" cy="2489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6EDD3-157A-793A-1992-F6DBF3AF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0" y="1366634"/>
            <a:ext cx="3180202" cy="23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82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70EF-AF9C-4242-13E9-E85706D2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7C2A84-976B-E7D1-7344-3F06E1AD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4096F-665D-BEB7-C160-186FD269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58EDF-64B5-FE00-6597-7C3646291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09"/>
          <a:stretch/>
        </p:blipFill>
        <p:spPr>
          <a:xfrm>
            <a:off x="1271961" y="593142"/>
            <a:ext cx="9254249" cy="52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B2F7-39A5-0182-840A-486C5E00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66218"/>
            <a:ext cx="498070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Fate of precipitation on the surface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ECDBC-480C-B577-FFE1-8ED64D01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606C5-9229-1F38-EC58-46B18062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960E7-6DC7-4707-A621-95F326E0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782"/>
            <a:ext cx="5323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42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1635533" y="1055517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5595666" y="1328057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9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CC37-2869-AF9E-2138-EDB371F3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2103437"/>
            <a:ext cx="3309731" cy="1325563"/>
          </a:xfrm>
        </p:spPr>
        <p:txBody>
          <a:bodyPr/>
          <a:lstStyle/>
          <a:p>
            <a:r>
              <a:rPr lang="en-US" dirty="0"/>
              <a:t>Changes of phase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D4759-D901-B7F4-9AF9-5BA45D4ED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712" y="622853"/>
            <a:ext cx="5736535" cy="494654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B211F-448F-6427-E61E-262E3DA9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0BBFD-DB90-58C2-9D21-A798FD86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BF27-52FD-F727-D3D5-14E7ADCE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Changes of phase imply an exchange of energy</a:t>
            </a:r>
          </a:p>
        </p:txBody>
      </p:sp>
      <p:pic>
        <p:nvPicPr>
          <p:cNvPr id="5" name="latent_heat_schem-2.jpg">
            <a:extLst>
              <a:ext uri="{FF2B5EF4-FFF2-40B4-BE49-F238E27FC236}">
                <a16:creationId xmlns:a16="http://schemas.microsoft.com/office/drawing/2014/main" id="{67706518-ACAC-D022-AA95-148DA00FCC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1641" y="1825625"/>
            <a:ext cx="6668717" cy="435133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56EA2-8C6C-4B7C-C024-0B93E5FD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8CDE6-E03B-6BFA-6E2C-6A7B8695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3E8DF9-396D-224C-A124-D3B2E03F6C0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8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D24A-E575-E37C-5710-452010E1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heat</a:t>
            </a:r>
          </a:p>
        </p:txBody>
      </p:sp>
      <p:pic>
        <p:nvPicPr>
          <p:cNvPr id="2050" name="Picture 2" descr="Foggy forest after rain. Ecology. Evaporation of moisture from the forest.  High angle landscape view of woods horizon Stock Photo | Adobe Stock">
            <a:extLst>
              <a:ext uri="{FF2B5EF4-FFF2-40B4-BE49-F238E27FC236}">
                <a16:creationId xmlns:a16="http://schemas.microsoft.com/office/drawing/2014/main" id="{3F5A2B14-2FF6-5912-861E-3AC42322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0263"/>
            <a:ext cx="5036343" cy="335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FCD4A3-6A41-F283-500B-CF35EF21DE0F}"/>
              </a:ext>
            </a:extLst>
          </p:cNvPr>
          <p:cNvSpPr txBox="1"/>
          <p:nvPr/>
        </p:nvSpPr>
        <p:spPr>
          <a:xfrm>
            <a:off x="6643688" y="2314575"/>
            <a:ext cx="504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transfer associated with a change of state e.g. from liquid tog 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673CE-9FE3-EC88-13CB-90987D50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87892-D33F-016F-D3FA-2A7021EE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0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1261-60A8-8064-44AB-6149512E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Evaporation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42676-3ABE-53FE-E262-F18805C2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1994D-A44A-FF8C-EFB1-7A714DD3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8</a:t>
            </a:fld>
            <a:endParaRPr lang="en-US"/>
          </a:p>
        </p:txBody>
      </p:sp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1A861EF6-E8DA-168E-0030-B8FE251E2B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6799" y="1870929"/>
            <a:ext cx="5029201" cy="37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8D0BE-9EA9-6503-5B90-84A2EFC2FAB7}"/>
              </a:ext>
            </a:extLst>
          </p:cNvPr>
          <p:cNvSpPr txBox="1"/>
          <p:nvPr/>
        </p:nvSpPr>
        <p:spPr>
          <a:xfrm>
            <a:off x="6004059" y="2169318"/>
            <a:ext cx="486838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0639" lvl="1" indent="0" algn="l" defTabSz="914400">
              <a:lnSpc>
                <a:spcPct val="90000"/>
              </a:lnSpc>
              <a:defRPr sz="1800"/>
            </a:pPr>
            <a:r>
              <a:rPr lang="en-IE" sz="2800" b="1" dirty="0">
                <a:uFill>
                  <a:solidFill/>
                </a:uFill>
                <a:latin typeface="Georgia" panose="02040502050405020303" pitchFamily="18" charset="0"/>
                <a:ea typeface="Times"/>
                <a:cs typeface="Times"/>
                <a:sym typeface="Times"/>
              </a:rPr>
              <a:t>Evaporation</a:t>
            </a:r>
            <a:r>
              <a:rPr lang="en-IE" sz="2800" dirty="0">
                <a:uFill>
                  <a:solidFill/>
                </a:uFill>
                <a:latin typeface="Georgia" panose="02040502050405020303" pitchFamily="18" charset="0"/>
                <a:ea typeface="Times"/>
                <a:cs typeface="Times"/>
                <a:sym typeface="Times"/>
              </a:rPr>
              <a:t>: the process whereby molecules break free from a liquid (liquid --&gt; gas)</a:t>
            </a:r>
          </a:p>
        </p:txBody>
      </p:sp>
    </p:spTree>
    <p:extLst>
      <p:ext uri="{BB962C8B-B14F-4D97-AF65-F5344CB8AC3E}">
        <p14:creationId xmlns:p14="http://schemas.microsoft.com/office/powerpoint/2010/main" val="255089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1261-60A8-8064-44AB-6149512E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42676-3ABE-53FE-E262-F18805C2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1994D-A44A-FF8C-EFB1-7A714DD3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8DF9-396D-224C-A124-D3B2E03F6C09}" type="slidenum">
              <a:rPr lang="en-US" smtClean="0"/>
              <a:t>9</a:t>
            </a:fld>
            <a:endParaRPr lang="en-US"/>
          </a:p>
        </p:txBody>
      </p:sp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1A861EF6-E8DA-168E-0030-B8FE251E2B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6799" y="1870929"/>
            <a:ext cx="5029201" cy="37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8D0BE-9EA9-6503-5B90-84A2EFC2FAB7}"/>
              </a:ext>
            </a:extLst>
          </p:cNvPr>
          <p:cNvSpPr txBox="1"/>
          <p:nvPr/>
        </p:nvSpPr>
        <p:spPr>
          <a:xfrm>
            <a:off x="6004059" y="2169318"/>
            <a:ext cx="4868380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0639" lvl="1" indent="0" algn="l" defTabSz="914400">
              <a:lnSpc>
                <a:spcPct val="90000"/>
              </a:lnSpc>
              <a:defRPr sz="1800"/>
            </a:pPr>
            <a:r>
              <a:rPr lang="en-IE" sz="2800" b="1" dirty="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Condensation</a:t>
            </a:r>
            <a:r>
              <a:rPr lang="en-IE" sz="2800" dirty="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: the process in which water vapor molecules bond with adjacent water molecules</a:t>
            </a:r>
          </a:p>
          <a:p>
            <a:pPr marR="40639" lvl="1" indent="0" algn="l" defTabSz="914400">
              <a:lnSpc>
                <a:spcPct val="90000"/>
              </a:lnSpc>
              <a:defRPr sz="1800"/>
            </a:pPr>
            <a:endParaRPr lang="en-IE" sz="2800" dirty="0">
              <a:uFill>
                <a:solidFill/>
              </a:uFill>
              <a:latin typeface="Times"/>
              <a:ea typeface="Times"/>
              <a:cs typeface="Times"/>
              <a:sym typeface="Times"/>
            </a:endParaRPr>
          </a:p>
          <a:p>
            <a:pPr marR="40639" lvl="1" indent="0" algn="l" defTabSz="914400">
              <a:lnSpc>
                <a:spcPct val="90000"/>
              </a:lnSpc>
              <a:defRPr sz="1800"/>
            </a:pPr>
            <a:r>
              <a:rPr lang="en-IE" sz="2800" b="1" dirty="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Saturation</a:t>
            </a:r>
            <a:r>
              <a:rPr lang="en-IE" sz="2800" dirty="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: a state of a system in which the condensation rate and the evaporation rate are equal </a:t>
            </a:r>
          </a:p>
        </p:txBody>
      </p:sp>
    </p:spTree>
    <p:extLst>
      <p:ext uri="{BB962C8B-B14F-4D97-AF65-F5344CB8AC3E}">
        <p14:creationId xmlns:p14="http://schemas.microsoft.com/office/powerpoint/2010/main" val="1228739604"/>
      </p:ext>
    </p:extLst>
  </p:cSld>
  <p:clrMapOvr>
    <a:masterClrMapping/>
  </p:clrMapOvr>
</p:sld>
</file>

<file path=ppt/theme/theme1.xml><?xml version="1.0" encoding="utf-8"?>
<a:theme xmlns:a="http://schemas.openxmlformats.org/drawingml/2006/main" name="esu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13211</TotalTime>
  <Words>791</Words>
  <Application>Microsoft Macintosh PowerPoint</Application>
  <PresentationFormat>Widescreen</PresentationFormat>
  <Paragraphs>217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Georgia</vt:lpstr>
      <vt:lpstr>Times</vt:lpstr>
      <vt:lpstr>esu_template</vt:lpstr>
      <vt:lpstr>The water cycle</vt:lpstr>
      <vt:lpstr>PowerPoint Presentation</vt:lpstr>
      <vt:lpstr>Distribution of water on Earth</vt:lpstr>
      <vt:lpstr>PowerPoint Presentation</vt:lpstr>
      <vt:lpstr>Changes of phase</vt:lpstr>
      <vt:lpstr>Changes of phase imply an exchange of energy</vt:lpstr>
      <vt:lpstr>Latent heat</vt:lpstr>
      <vt:lpstr>Evaporation</vt:lpstr>
      <vt:lpstr>Condensation</vt:lpstr>
      <vt:lpstr>Air humidity</vt:lpstr>
      <vt:lpstr>Air humidity</vt:lpstr>
      <vt:lpstr>Why this relationship with temperature?</vt:lpstr>
      <vt:lpstr>Wet bulb temperature</vt:lpstr>
      <vt:lpstr>Human body temperature is controlled by evaporation from our skin</vt:lpstr>
      <vt:lpstr>Natural surfaces are not closed systems</vt:lpstr>
      <vt:lpstr>Transpiration</vt:lpstr>
      <vt:lpstr>Evapotranspiration differs between ecosystem types</vt:lpstr>
      <vt:lpstr>Vegetation control over the water cycle</vt:lpstr>
      <vt:lpstr>Global air humidity</vt:lpstr>
      <vt:lpstr>PowerPoint Presentation</vt:lpstr>
      <vt:lpstr>Cloud formation</vt:lpstr>
      <vt:lpstr>Precipitation only occurs when water droplets are heavy enough to fall</vt:lpstr>
      <vt:lpstr>Droplet formation in warm clouds</vt:lpstr>
      <vt:lpstr>Droplet formation in cold clouds</vt:lpstr>
      <vt:lpstr>PowerPoint Presentation</vt:lpstr>
      <vt:lpstr>Cloud types</vt:lpstr>
      <vt:lpstr>Precipitation: rain</vt:lpstr>
      <vt:lpstr>Precipitation: snow</vt:lpstr>
      <vt:lpstr>Precipitation: sleet</vt:lpstr>
      <vt:lpstr>Freezing rain</vt:lpstr>
      <vt:lpstr>Fog</vt:lpstr>
      <vt:lpstr>Dew formation</vt:lpstr>
      <vt:lpstr>Global precipitation patterns</vt:lpstr>
      <vt:lpstr>Precipitation seasonality in the mid-latitudes - Ireland</vt:lpstr>
      <vt:lpstr>Precipitation seasonality in the mid-latitudes - Romania</vt:lpstr>
      <vt:lpstr>Seasonality is driven by the movement of different air masses</vt:lpstr>
      <vt:lpstr>Seasonality is driven by the movement of different air masses</vt:lpstr>
      <vt:lpstr>Seasonality is driven by the movement of different air masses</vt:lpstr>
      <vt:lpstr>Global precipitation patterns</vt:lpstr>
      <vt:lpstr>Precipitation seasonality in the lower latitudes - Delhi</vt:lpstr>
      <vt:lpstr>Monsoons</vt:lpstr>
      <vt:lpstr>Monsoons</vt:lpstr>
      <vt:lpstr>Precipitation in the low latitudes - Nigeria</vt:lpstr>
      <vt:lpstr>Intertropical convergence zone (ITCZ)</vt:lpstr>
      <vt:lpstr>PowerPoint Presentation</vt:lpstr>
      <vt:lpstr>Fate of precipitation on the surface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water cycle</dc:title>
  <dc:creator>Silvia Caldararu</dc:creator>
  <cp:lastModifiedBy>Silvia Caldararu</cp:lastModifiedBy>
  <cp:revision>1</cp:revision>
  <dcterms:created xsi:type="dcterms:W3CDTF">2022-11-11T12:29:43Z</dcterms:created>
  <dcterms:modified xsi:type="dcterms:W3CDTF">2025-01-27T11:30:41Z</dcterms:modified>
</cp:coreProperties>
</file>